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2760651" y="1371600"/>
          <a:ext cx="3657600" cy="2743200"/>
        </p:xfrm>
        <a:graphic>
          <a:graphicData uri="http://schemas.openxmlformats.org/drawingml/2006/table">
            <a:tbl>
              <a:tblPr/>
              <a:tblGrid>
                <a:gridCol w="649213"/>
                <a:gridCol w="680454"/>
                <a:gridCol w="562309"/>
                <a:gridCol w="597098"/>
                <a:gridCol w="657739"/>
                <a:gridCol w="475884"/>
              </a:tblGrid>
              <a:tr h="360263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Ozone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Solar.R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Wind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Temp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Month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Day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35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41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190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7.4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67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30113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36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118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8.0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72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2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976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12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149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12.6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74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3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431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18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313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11.5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62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4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976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&lt;na&gt;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&lt;na&gt;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14.3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56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976"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28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&lt;na&gt;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14.9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66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5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50800" marR="5080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Open Sans"/>
                          <a:cs typeface="Symbol"/>
                          <a:ea typeface="仿宋"/>
                          <a:sym typeface="DejaVu Sans"/>
                        </a:rPr>
                        <a:t>6</a:t>
                      </a:r>
                    </a:p>
                  </a:txBody>
                  <a:tcPr anchor="ctr" marB="50800" marT="508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CCCCCC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2024-03-18T13:10:53Z</dcterms:modified>
  <cp:category/>
</cp:coreProperties>
</file>