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d847b2aa6d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d847b2aa6d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d822d2fee1.xlsx"/></Relationships>
</file>

<file path=ppt/charts/chart170d847b2aa6d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d847b2aa6d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2019-06-25T13:35:57Z</dcterms:modified>
  <cp:category/>
</cp:coreProperties>
</file>