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2e6662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2e66629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643d0f3b.xlsx"/></Relationships>
</file>

<file path=ppt/charts/chart170b42e666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2e666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