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xlsx" ContentType="application/vnd.openxmlformats-officedocument.spreadsheetml.sheet"/>
  <Default Extension="gif" ContentType="image/gif"/>
  <Default Extension="png" ContentType="image/png"/>
  <Default Extension="bmp" ContentType="image/bmp"/>
  <Default Extension="emf" ContentType="image/x-emf"/>
  <Default Extension="wmf" ContentType="image/x-w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charts/chart170b44754b527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charts/_rels/chart170b44754b527.xml.rels><?xml version="1.0" encoding="UTF-8" standalone="yes"?><Relationships  xmlns="http://schemas.openxmlformats.org/package/2006/relationships"><Relationship Id="rId1" Type="http://schemas.openxmlformats.org/officeDocument/2006/relationships/package" Target="../embeddings/data170b4a413807.xlsx"/></Relationships>
</file>

<file path=ppt/charts/chart170b44754b5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 xmlns:c="http://schemas.openxmlformats.org/drawingml/2006/chart" xmlns:a="http://schemas.openxmlformats.org/drawingml/2006/main" xmlns:r="http://schemas.openxmlformats.org/officeDocument/2006/relationships">
      <c:layout/>
      <c:areaChart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Chrome</c:v>
                </c:pt>
              </c:strCache>
            </c:strRef>
          </c:tx>
          <c:spPr>
            <a:solidFill>
              <a:srgbClr val="332288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  <a:effectLst/>
          </c:spPr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strRef>
              <c:f>sheet1!$A$2:$A$7</c:f>
              <c:strCache>
                <c:ptCount val="6"/>
                <c:pt idx="0">
                  <c:v>2015-09-30</c:v>
                </c:pt>
                <c:pt idx="1">
                  <c:v>2015-12-31</c:v>
                </c:pt>
                <c:pt idx="2">
                  <c:v>2016-03-31</c:v>
                </c:pt>
                <c:pt idx="3">
                  <c:v>2016-06-30</c:v>
                </c:pt>
                <c:pt idx="4">
                  <c:v>2016-09-30</c:v>
                </c:pt>
                <c:pt idx="5">
                  <c:v>2016-12-31</c:v>
                </c:pt>
              </c:strCache>
            </c:strRef>
          </c:cat>
          <c:val>
            <c:numRef>
              <c:f>sheet1!$B$2:$B$7</c:f>
              <c:numCache>
                <c:ptCount val="6"/>
                <c:pt idx="0">
                  <c:v>0.514141414141414</c:v>
                </c:pt>
                <c:pt idx="1">
                  <c:v>0.49706457925636</c:v>
                </c:pt>
                <c:pt idx="2">
                  <c:v>0.515121467526029</c:v>
                </c:pt>
                <c:pt idx="3">
                  <c:v>0.508525576730191</c:v>
                </c:pt>
                <c:pt idx="4">
                  <c:v>0.521212121212121</c:v>
                </c:pt>
                <c:pt idx="5">
                  <c:v>0.506341463414634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IE</c:v>
                </c:pt>
              </c:strCache>
            </c:strRef>
          </c:tx>
          <c:spPr>
            <a:solidFill>
              <a:srgbClr val="88CCEE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  <a:effectLst/>
          </c:spPr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strRef>
              <c:f>sheet1!$A$2:$A$7</c:f>
              <c:strCache>
                <c:ptCount val="6"/>
                <c:pt idx="0">
                  <c:v>2015-09-30</c:v>
                </c:pt>
                <c:pt idx="1">
                  <c:v>2015-12-31</c:v>
                </c:pt>
                <c:pt idx="2">
                  <c:v>2016-03-31</c:v>
                </c:pt>
                <c:pt idx="3">
                  <c:v>2016-06-30</c:v>
                </c:pt>
                <c:pt idx="4">
                  <c:v>2016-09-30</c:v>
                </c:pt>
                <c:pt idx="5">
                  <c:v>2016-12-31</c:v>
                </c:pt>
              </c:strCache>
            </c:strRef>
          </c:cat>
          <c:val>
            <c:numRef>
              <c:f>sheet1!$C$2:$C$7</c:f>
              <c:numCache>
                <c:ptCount val="6"/>
                <c:pt idx="0">
                  <c:v>0.187878787878788</c:v>
                </c:pt>
                <c:pt idx="1">
                  <c:v>0.189823874755382</c:v>
                </c:pt>
                <c:pt idx="2">
                  <c:v>0.18096182449182</c:v>
                </c:pt>
                <c:pt idx="3">
                  <c:v>0.172517552657974</c:v>
                </c:pt>
                <c:pt idx="4">
                  <c:v>0.171717171717172</c:v>
                </c:pt>
                <c:pt idx="5">
                  <c:v>0.185365853658537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Firefox</c:v>
                </c:pt>
              </c:strCache>
            </c:strRef>
          </c:tx>
          <c:spPr>
            <a:solidFill>
              <a:srgbClr val="117733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  <a:effectLst/>
          </c:spPr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strRef>
              <c:f>sheet1!$A$2:$A$7</c:f>
              <c:strCache>
                <c:ptCount val="6"/>
                <c:pt idx="0">
                  <c:v>2015-09-30</c:v>
                </c:pt>
                <c:pt idx="1">
                  <c:v>2015-12-31</c:v>
                </c:pt>
                <c:pt idx="2">
                  <c:v>2016-03-31</c:v>
                </c:pt>
                <c:pt idx="3">
                  <c:v>2016-06-30</c:v>
                </c:pt>
                <c:pt idx="4">
                  <c:v>2016-09-30</c:v>
                </c:pt>
                <c:pt idx="5">
                  <c:v>2016-12-31</c:v>
                </c:pt>
              </c:strCache>
            </c:strRef>
          </c:cat>
          <c:val>
            <c:numRef>
              <c:f>sheet1!$D$2:$D$7</c:f>
              <c:numCache>
                <c:ptCount val="6"/>
                <c:pt idx="0">
                  <c:v>0.172727272727273</c:v>
                </c:pt>
                <c:pt idx="1">
                  <c:v>0.168297455968689</c:v>
                </c:pt>
                <c:pt idx="2">
                  <c:v>0.182944967773922</c:v>
                </c:pt>
                <c:pt idx="3">
                  <c:v>0.178535606820461</c:v>
                </c:pt>
                <c:pt idx="4">
                  <c:v>0.168686868686869</c:v>
                </c:pt>
                <c:pt idx="5">
                  <c:v>0.182439024390244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Safari</c:v>
                </c:pt>
              </c:strCache>
            </c:strRef>
          </c:tx>
          <c:spPr>
            <a:solidFill>
              <a:srgbClr val="DDCC77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  <a:effectLst/>
          </c:spPr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strRef>
              <c:f>sheet1!$A$2:$A$7</c:f>
              <c:strCache>
                <c:ptCount val="6"/>
                <c:pt idx="0">
                  <c:v>2015-09-30</c:v>
                </c:pt>
                <c:pt idx="1">
                  <c:v>2015-12-31</c:v>
                </c:pt>
                <c:pt idx="2">
                  <c:v>2016-03-31</c:v>
                </c:pt>
                <c:pt idx="3">
                  <c:v>2016-06-30</c:v>
                </c:pt>
                <c:pt idx="4">
                  <c:v>2016-09-30</c:v>
                </c:pt>
                <c:pt idx="5">
                  <c:v>2016-12-31</c:v>
                </c:pt>
              </c:strCache>
            </c:strRef>
          </c:cat>
          <c:val>
            <c:numRef>
              <c:f>sheet1!$E$2:$E$7</c:f>
              <c:numCache>
                <c:ptCount val="6"/>
                <c:pt idx="0">
                  <c:v>0.102020202020202</c:v>
                </c:pt>
                <c:pt idx="1">
                  <c:v>0.10958904109589</c:v>
                </c:pt>
                <c:pt idx="2">
                  <c:v>0.0897372335151215</c:v>
                </c:pt>
                <c:pt idx="3">
                  <c:v>0.110330992978937</c:v>
                </c:pt>
                <c:pt idx="4">
                  <c:v>0.103030303030303</c:v>
                </c:pt>
                <c:pt idx="5">
                  <c:v>0.0917073170731707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Opera</c:v>
                </c:pt>
              </c:strCache>
            </c:strRef>
          </c:tx>
          <c:spPr>
            <a:solidFill>
              <a:srgbClr val="CC6677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  <a:effectLst/>
          </c:spPr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strRef>
              <c:f>sheet1!$A$2:$A$7</c:f>
              <c:strCache>
                <c:ptCount val="6"/>
                <c:pt idx="0">
                  <c:v>2015-09-30</c:v>
                </c:pt>
                <c:pt idx="1">
                  <c:v>2015-12-31</c:v>
                </c:pt>
                <c:pt idx="2">
                  <c:v>2016-03-31</c:v>
                </c:pt>
                <c:pt idx="3">
                  <c:v>2016-06-30</c:v>
                </c:pt>
                <c:pt idx="4">
                  <c:v>2016-09-30</c:v>
                </c:pt>
                <c:pt idx="5">
                  <c:v>2016-12-31</c:v>
                </c:pt>
              </c:strCache>
            </c:strRef>
          </c:cat>
          <c:val>
            <c:numRef>
              <c:f>sheet1!$F$2:$F$7</c:f>
              <c:numCache>
                <c:ptCount val="6"/>
                <c:pt idx="0">
                  <c:v>0.00909090909090909</c:v>
                </c:pt>
                <c:pt idx="1">
                  <c:v>0.0234833659491194</c:v>
                </c:pt>
                <c:pt idx="2">
                  <c:v>0.0143777887952405</c:v>
                </c:pt>
                <c:pt idx="3">
                  <c:v>0.0230692076228686</c:v>
                </c:pt>
                <c:pt idx="4">
                  <c:v>0.0222222222222222</c:v>
                </c:pt>
                <c:pt idx="5">
                  <c:v>0.0204878048780488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Android</c:v>
                </c:pt>
              </c:strCache>
            </c:strRef>
          </c:tx>
          <c:spPr>
            <a:solidFill>
              <a:srgbClr val="AA4499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  <a:effectLst/>
          </c:spPr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strRef>
              <c:f>sheet1!$A$2:$A$7</c:f>
              <c:strCache>
                <c:ptCount val="6"/>
                <c:pt idx="0">
                  <c:v>2015-09-30</c:v>
                </c:pt>
                <c:pt idx="1">
                  <c:v>2015-12-31</c:v>
                </c:pt>
                <c:pt idx="2">
                  <c:v>2016-03-31</c:v>
                </c:pt>
                <c:pt idx="3">
                  <c:v>2016-06-30</c:v>
                </c:pt>
                <c:pt idx="4">
                  <c:v>2016-09-30</c:v>
                </c:pt>
                <c:pt idx="5">
                  <c:v>2016-12-31</c:v>
                </c:pt>
              </c:strCache>
            </c:strRef>
          </c:cat>
          <c:val>
            <c:numRef>
              <c:f>sheet1!$G$2:$G$7</c:f>
              <c:numCache>
                <c:ptCount val="6"/>
                <c:pt idx="0">
                  <c:v>0.0141414141414141</c:v>
                </c:pt>
                <c:pt idx="1">
                  <c:v>0.0117416829745597</c:v>
                </c:pt>
                <c:pt idx="2">
                  <c:v>0.0168567178978681</c:v>
                </c:pt>
                <c:pt idx="3">
                  <c:v>0.00702106318956871</c:v>
                </c:pt>
                <c:pt idx="4">
                  <c:v>0.0131313131313131</c:v>
                </c:pt>
                <c:pt idx="5">
                  <c:v>0.0136585365853659</c:v>
                </c:pt>
              </c:numCache>
            </c:numRef>
          </c:val>
        </c:ser>
        <c:dLbls>
          <c:numFmt formatCode="General" sourceLinked="0"/>
          <c:dLblPos val="ctr"/>
          <c:showLegendKey val="0"/>
          <c:showVal val="0"/>
          <c:showCatName val="0"/>
          <c:showSerName val="0"/>
          <c:showPercent val="0"/>
          <c:showBubbleSize val="0"/>
          <c:separator val=", "/>
        </c:dLbls>
        <c:axId val="64451712"/>
        <c:axId val="64453248"/>
      </c:areaChart>
      <c:catAx>
        <c:axId val="64451712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title>
          <c:tx>
            <c:rich>
              <a:bodyPr rot="0" vert="horz" anchor="ctr"/>
              <a:lstStyle/>
              <a:p>
                <a:pPr>
                  <a:defRPr/>
                </a:pPr>
                <a:r>
                  <a:rPr cap="none"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date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cap="none"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m/d/yy" sourceLinked="0"/>
        <c:crossAx val="64453248"/>
        <c:crosses val="autoZero"/>
      </c:catAx>
      <c:valAx>
        <c:axId val="64453248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title>
          <c:tx>
            <c:rich>
              <a:bodyPr rot="16200000" vert="horz" anchor="ctr"/>
              <a:lstStyle/>
              <a:p>
                <a:pPr>
                  <a:defRPr/>
                </a:pPr>
                <a:r>
                  <a:rPr cap="none"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freq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cap="none"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1712"/>
        <c:crosses val="autoZero"/>
      </c:valAx>
    </c:plotArea>
    <c:legend>
      <c:legendPos val="b"/>
      <c:layout/>
      <c:overlay val="0"/>
      <c:txPr xmlns:c="http://schemas.openxmlformats.org/drawingml/2006/chart" xmlns:a="http://schemas.openxmlformats.org/drawingml/2006/main">
        <a:bodyPr/>
        <a:lstStyle/>
        <a:p>
          <a:pPr>
            <a:defRPr cap="none" sz="1400">
              <a:solidFill>
                <a:srgbClr val="000000">
                  <a:alpha val="100000"/>
                </a:srgbClr>
              </a:solidFill>
              <a:latin typeface="Arial"/>
              <a:cs typeface="Arial"/>
            </a:defRPr>
          </a:pPr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70b44754b5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2" name="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dcterms="http://purl.org/dc/terms/" xmlns:xsi="http://www.w3.org/2001/XMLSchema-instance">
  <dc:title/>
  <dc:subject/>
  <dc:creator/>
  <cp:keywords/>
  <dc:description/>
  <cp:lastModifiedBy>davidgohel</cp:lastModifiedBy>
  <cp:revision>3</cp:revision>
  <dcterms:created xsi:type="dcterms:W3CDTF">2017-02-13T16:18:36Z</dcterms:created>
  <dcterms:modified xsi:type="dcterms:W3CDTF">2019-06-25T13:35:54Z</dcterms:modified>
  <cp:category/>
</cp:coreProperties>
</file>