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170b4b06872b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170b4b06872b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170b459941db4.xlsx"/></Relationships>
</file>

<file path=ppt/charts/chart170b4b06872b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4477AA">
                  <a:alpha val="100000"/>
                </a:srgbClr>
              </a:solidFill>
            </a:ln>
            <a:effectLst/>
          </c:spPr>
          <c:invertIfNegative val="0"/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DDCC77">
                  <a:alpha val="100000"/>
                </a:srgbClr>
              </a:solidFill>
            </a:ln>
            <a:effectLst/>
          </c:spPr>
          <c:invertIfNegative val="0"/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CC6677">
                  <a:alpha val="100000"/>
                </a:srgbClr>
              </a:solidFill>
            </a:ln>
            <a:effectLst/>
          </c:spPr>
          <c:invertIfNegative val="0"/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150"/>
        <c:overlap val="0"/>
        <c:axId val="64451712"/>
        <c:axId val="64453248"/>
      </c:bar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browser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value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cap="none"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70b4b06872b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davidgohel</cp:lastModifiedBy>
  <cp:revision>3</cp:revision>
  <dcterms:created xsi:type="dcterms:W3CDTF">2017-02-13T16:18:36Z</dcterms:created>
  <dcterms:modified xsi:type="dcterms:W3CDTF">2019-06-25T13:35:53Z</dcterms:modified>
  <cp:category/>
</cp:coreProperties>
</file>