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4c2c6c0e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4c2c6c0e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786a3233.xlsx"/></Relationships>
</file>

<file path=ppt/charts/chart170b44c2c6c0e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 algn="ctr" w="25400">
              <a:solidFill>
                <a:srgbClr val="332288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332288">
                  <a:alpha val="100000"/>
                </a:srgbClr>
              </a:solidFill>
              <a:ln>
                <a:solidFill>
                  <a:srgbClr val="332288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 algn="ctr" w="25400">
              <a:solidFill>
                <a:srgbClr val="88CCEE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88CCEE">
                  <a:alpha val="100000"/>
                </a:srgbClr>
              </a:solidFill>
              <a:ln>
                <a:solidFill>
                  <a:srgbClr val="88CCEE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 algn="ctr" w="25400">
              <a:solidFill>
                <a:srgbClr val="117733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117733">
                  <a:alpha val="100000"/>
                </a:srgbClr>
              </a:solidFill>
              <a:ln>
                <a:solidFill>
                  <a:srgbClr val="117733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 algn="ctr" w="25400">
              <a:solidFill>
                <a:srgbClr val="DDCC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 algn="ctr" w="25400">
              <a:solidFill>
                <a:srgbClr val="AA4499">
                  <a:alpha val="100000"/>
                </a:srgbClr>
              </a:solidFill>
              <a:prstDash val="solid"/>
            </a:ln>
          </c:spPr>
          <c:marker>
            <c:symbol val="none"/>
            <c:size val="12"/>
            <c:spPr>
              <a:solidFill>
                <a:srgbClr val="AA4499">
                  <a:alpha val="100000"/>
                </a:srgbClr>
              </a:solidFill>
              <a:ln>
                <a:solidFill>
                  <a:srgbClr val="AA4499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  <c:smooth val="1"/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line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4c2c6c0e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