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723094d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723094d9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537c6d20.xlsx"/></Relationships>
</file>

<file path=ppt/charts/chart170b4723094d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 algn="ctr" w="25400">
              <a:solidFill>
                <a:srgbClr val="332288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 algn="ctr" w="25400">
              <a:solidFill>
                <a:srgbClr val="88CCEE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 algn="ctr" w="25400">
              <a:solidFill>
                <a:srgbClr val="117733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 algn="ctr" w="25400">
              <a:solidFill>
                <a:srgbClr val="DDCC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 algn="ctr" w="25400">
              <a:solidFill>
                <a:srgbClr val="AA4499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  <c:smooth val="1"/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723094d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