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1834bda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1834bda5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2e8ea80d.xlsx"/></Relationships>
</file>

<file path=ppt/charts/chart170b41834bda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setosa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 algn="ctr" w="25400">
              <a:solidFill>
                <a:srgbClr val="4477AA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sheet1!$A$2:$A$36</c:f>
              <c:numCache>
                <c:ptCount val="35"/>
                <c:pt idx="0">
                  <c:v>4.3</c:v>
                </c:pt>
                <c:pt idx="1">
                  <c:v>4.4</c:v>
                </c:pt>
                <c:pt idx="2">
                  <c:v>4.5</c:v>
                </c:pt>
                <c:pt idx="3">
                  <c:v>4.6</c:v>
                </c:pt>
                <c:pt idx="4">
                  <c:v>4.7</c:v>
                </c:pt>
                <c:pt idx="5">
                  <c:v>4.8</c:v>
                </c:pt>
                <c:pt idx="6">
                  <c:v>4.9</c:v>
                </c:pt>
                <c:pt idx="7">
                  <c:v>5</c:v>
                </c:pt>
                <c:pt idx="8">
                  <c:v>5.1</c:v>
                </c:pt>
                <c:pt idx="9">
                  <c:v>5.2</c:v>
                </c:pt>
                <c:pt idx="10">
                  <c:v>5.3</c:v>
                </c:pt>
                <c:pt idx="11">
                  <c:v>5.4</c:v>
                </c:pt>
                <c:pt idx="12">
                  <c:v>5.5</c:v>
                </c:pt>
                <c:pt idx="13">
                  <c:v>5.6</c:v>
                </c:pt>
                <c:pt idx="14">
                  <c:v>5.7</c:v>
                </c:pt>
                <c:pt idx="15">
                  <c:v>5.8</c:v>
                </c:pt>
                <c:pt idx="16">
                  <c:v>5.9</c:v>
                </c:pt>
                <c:pt idx="17">
                  <c:v>6</c:v>
                </c:pt>
                <c:pt idx="18">
                  <c:v>6.1</c:v>
                </c:pt>
                <c:pt idx="19">
                  <c:v>6.2</c:v>
                </c:pt>
                <c:pt idx="20">
                  <c:v>6.3</c:v>
                </c:pt>
                <c:pt idx="21">
                  <c:v>6.4</c:v>
                </c:pt>
                <c:pt idx="22">
                  <c:v>6.5</c:v>
                </c:pt>
                <c:pt idx="23">
                  <c:v>6.6</c:v>
                </c:pt>
                <c:pt idx="24">
                  <c:v>6.7</c:v>
                </c:pt>
                <c:pt idx="25">
                  <c:v>6.8</c:v>
                </c:pt>
                <c:pt idx="26">
                  <c:v>6.9</c:v>
                </c:pt>
                <c:pt idx="27">
                  <c:v>7</c:v>
                </c:pt>
                <c:pt idx="28">
                  <c:v>7.1</c:v>
                </c:pt>
                <c:pt idx="29">
                  <c:v>7.2</c:v>
                </c:pt>
                <c:pt idx="30">
                  <c:v>7.3</c:v>
                </c:pt>
                <c:pt idx="31">
                  <c:v>7.4</c:v>
                </c:pt>
                <c:pt idx="32">
                  <c:v>7.6</c:v>
                </c:pt>
                <c:pt idx="33">
                  <c:v>7.7</c:v>
                </c:pt>
                <c:pt idx="34">
                  <c:v>7.9</c:v>
                </c:pt>
              </c:numCache>
            </c:numRef>
          </c:cat>
          <c:val>
            <c:numRef>
              <c:f>sheet1!$B$2:$B$36</c:f>
              <c:numCache>
                <c:ptCount val="35"/>
                <c:pt idx="0">
                  <c:v>3</c:v>
                </c:pt>
                <c:pt idx="1">
                  <c:v>3.2</c:v>
                </c:pt>
                <c:pt idx="2">
                  <c:v>2.3</c:v>
                </c:pt>
                <c:pt idx="3">
                  <c:v>3.2</c:v>
                </c:pt>
                <c:pt idx="4">
                  <c:v>3.2</c:v>
                </c:pt>
                <c:pt idx="5">
                  <c:v>3</c:v>
                </c:pt>
                <c:pt idx="6">
                  <c:v>3.6</c:v>
                </c:pt>
                <c:pt idx="7">
                  <c:v>3.3</c:v>
                </c:pt>
                <c:pt idx="8">
                  <c:v>3.8</c:v>
                </c:pt>
                <c:pt idx="9">
                  <c:v>4.1</c:v>
                </c:pt>
                <c:pt idx="10">
                  <c:v>3.7</c:v>
                </c:pt>
                <c:pt idx="11">
                  <c:v>3.4</c:v>
                </c:pt>
                <c:pt idx="12">
                  <c:v>3.5</c:v>
                </c:pt>
                <c:pt idx="14">
                  <c:v>3.8</c:v>
                </c:pt>
                <c:pt idx="15">
                  <c:v>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versicolor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 algn="ctr" w="25400">
              <a:solidFill>
                <a:srgbClr val="DDCC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sheet1!$A$2:$A$36</c:f>
              <c:numCache>
                <c:ptCount val="35"/>
                <c:pt idx="0">
                  <c:v>4.3</c:v>
                </c:pt>
                <c:pt idx="1">
                  <c:v>4.4</c:v>
                </c:pt>
                <c:pt idx="2">
                  <c:v>4.5</c:v>
                </c:pt>
                <c:pt idx="3">
                  <c:v>4.6</c:v>
                </c:pt>
                <c:pt idx="4">
                  <c:v>4.7</c:v>
                </c:pt>
                <c:pt idx="5">
                  <c:v>4.8</c:v>
                </c:pt>
                <c:pt idx="6">
                  <c:v>4.9</c:v>
                </c:pt>
                <c:pt idx="7">
                  <c:v>5</c:v>
                </c:pt>
                <c:pt idx="8">
                  <c:v>5.1</c:v>
                </c:pt>
                <c:pt idx="9">
                  <c:v>5.2</c:v>
                </c:pt>
                <c:pt idx="10">
                  <c:v>5.3</c:v>
                </c:pt>
                <c:pt idx="11">
                  <c:v>5.4</c:v>
                </c:pt>
                <c:pt idx="12">
                  <c:v>5.5</c:v>
                </c:pt>
                <c:pt idx="13">
                  <c:v>5.6</c:v>
                </c:pt>
                <c:pt idx="14">
                  <c:v>5.7</c:v>
                </c:pt>
                <c:pt idx="15">
                  <c:v>5.8</c:v>
                </c:pt>
                <c:pt idx="16">
                  <c:v>5.9</c:v>
                </c:pt>
                <c:pt idx="17">
                  <c:v>6</c:v>
                </c:pt>
                <c:pt idx="18">
                  <c:v>6.1</c:v>
                </c:pt>
                <c:pt idx="19">
                  <c:v>6.2</c:v>
                </c:pt>
                <c:pt idx="20">
                  <c:v>6.3</c:v>
                </c:pt>
                <c:pt idx="21">
                  <c:v>6.4</c:v>
                </c:pt>
                <c:pt idx="22">
                  <c:v>6.5</c:v>
                </c:pt>
                <c:pt idx="23">
                  <c:v>6.6</c:v>
                </c:pt>
                <c:pt idx="24">
                  <c:v>6.7</c:v>
                </c:pt>
                <c:pt idx="25">
                  <c:v>6.8</c:v>
                </c:pt>
                <c:pt idx="26">
                  <c:v>6.9</c:v>
                </c:pt>
                <c:pt idx="27">
                  <c:v>7</c:v>
                </c:pt>
                <c:pt idx="28">
                  <c:v>7.1</c:v>
                </c:pt>
                <c:pt idx="29">
                  <c:v>7.2</c:v>
                </c:pt>
                <c:pt idx="30">
                  <c:v>7.3</c:v>
                </c:pt>
                <c:pt idx="31">
                  <c:v>7.4</c:v>
                </c:pt>
                <c:pt idx="32">
                  <c:v>7.6</c:v>
                </c:pt>
                <c:pt idx="33">
                  <c:v>7.7</c:v>
                </c:pt>
                <c:pt idx="34">
                  <c:v>7.9</c:v>
                </c:pt>
              </c:numCache>
            </c:numRef>
          </c:cat>
          <c:val>
            <c:numRef>
              <c:f>sheet1!$C$2:$C$36</c:f>
              <c:numCache>
                <c:ptCount val="35"/>
                <c:pt idx="6">
                  <c:v>2.4</c:v>
                </c:pt>
                <c:pt idx="7">
                  <c:v>2.3</c:v>
                </c:pt>
                <c:pt idx="8">
                  <c:v>2.5</c:v>
                </c:pt>
                <c:pt idx="9">
                  <c:v>2.7</c:v>
                </c:pt>
                <c:pt idx="11">
                  <c:v>3</c:v>
                </c:pt>
                <c:pt idx="12">
                  <c:v>2.6</c:v>
                </c:pt>
                <c:pt idx="13">
                  <c:v>2.7</c:v>
                </c:pt>
                <c:pt idx="14">
                  <c:v>2.8</c:v>
                </c:pt>
                <c:pt idx="15">
                  <c:v>2.6</c:v>
                </c:pt>
                <c:pt idx="16">
                  <c:v>3.2</c:v>
                </c:pt>
                <c:pt idx="17">
                  <c:v>3.4</c:v>
                </c:pt>
                <c:pt idx="18">
                  <c:v>3</c:v>
                </c:pt>
                <c:pt idx="19">
                  <c:v>2.9</c:v>
                </c:pt>
                <c:pt idx="20">
                  <c:v>2.3</c:v>
                </c:pt>
                <c:pt idx="21">
                  <c:v>2.9</c:v>
                </c:pt>
                <c:pt idx="22">
                  <c:v>2.8</c:v>
                </c:pt>
                <c:pt idx="23">
                  <c:v>3</c:v>
                </c:pt>
                <c:pt idx="24">
                  <c:v>3.1</c:v>
                </c:pt>
                <c:pt idx="25">
                  <c:v>2.8</c:v>
                </c:pt>
                <c:pt idx="26">
                  <c:v>3.1</c:v>
                </c:pt>
                <c:pt idx="27">
                  <c:v>3.2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virginica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 algn="ctr" w="25400">
              <a:solidFill>
                <a:srgbClr val="CC66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sheet1!$A$2:$A$36</c:f>
              <c:numCache>
                <c:ptCount val="35"/>
                <c:pt idx="0">
                  <c:v>4.3</c:v>
                </c:pt>
                <c:pt idx="1">
                  <c:v>4.4</c:v>
                </c:pt>
                <c:pt idx="2">
                  <c:v>4.5</c:v>
                </c:pt>
                <c:pt idx="3">
                  <c:v>4.6</c:v>
                </c:pt>
                <c:pt idx="4">
                  <c:v>4.7</c:v>
                </c:pt>
                <c:pt idx="5">
                  <c:v>4.8</c:v>
                </c:pt>
                <c:pt idx="6">
                  <c:v>4.9</c:v>
                </c:pt>
                <c:pt idx="7">
                  <c:v>5</c:v>
                </c:pt>
                <c:pt idx="8">
                  <c:v>5.1</c:v>
                </c:pt>
                <c:pt idx="9">
                  <c:v>5.2</c:v>
                </c:pt>
                <c:pt idx="10">
                  <c:v>5.3</c:v>
                </c:pt>
                <c:pt idx="11">
                  <c:v>5.4</c:v>
                </c:pt>
                <c:pt idx="12">
                  <c:v>5.5</c:v>
                </c:pt>
                <c:pt idx="13">
                  <c:v>5.6</c:v>
                </c:pt>
                <c:pt idx="14">
                  <c:v>5.7</c:v>
                </c:pt>
                <c:pt idx="15">
                  <c:v>5.8</c:v>
                </c:pt>
                <c:pt idx="16">
                  <c:v>5.9</c:v>
                </c:pt>
                <c:pt idx="17">
                  <c:v>6</c:v>
                </c:pt>
                <c:pt idx="18">
                  <c:v>6.1</c:v>
                </c:pt>
                <c:pt idx="19">
                  <c:v>6.2</c:v>
                </c:pt>
                <c:pt idx="20">
                  <c:v>6.3</c:v>
                </c:pt>
                <c:pt idx="21">
                  <c:v>6.4</c:v>
                </c:pt>
                <c:pt idx="22">
                  <c:v>6.5</c:v>
                </c:pt>
                <c:pt idx="23">
                  <c:v>6.6</c:v>
                </c:pt>
                <c:pt idx="24">
                  <c:v>6.7</c:v>
                </c:pt>
                <c:pt idx="25">
                  <c:v>6.8</c:v>
                </c:pt>
                <c:pt idx="26">
                  <c:v>6.9</c:v>
                </c:pt>
                <c:pt idx="27">
                  <c:v>7</c:v>
                </c:pt>
                <c:pt idx="28">
                  <c:v>7.1</c:v>
                </c:pt>
                <c:pt idx="29">
                  <c:v>7.2</c:v>
                </c:pt>
                <c:pt idx="30">
                  <c:v>7.3</c:v>
                </c:pt>
                <c:pt idx="31">
                  <c:v>7.4</c:v>
                </c:pt>
                <c:pt idx="32">
                  <c:v>7.6</c:v>
                </c:pt>
                <c:pt idx="33">
                  <c:v>7.7</c:v>
                </c:pt>
                <c:pt idx="34">
                  <c:v>7.9</c:v>
                </c:pt>
              </c:numCache>
            </c:numRef>
          </c:cat>
          <c:val>
            <c:numRef>
              <c:f>sheet1!$D$2:$D$36</c:f>
              <c:numCache>
                <c:ptCount val="35"/>
                <c:pt idx="6">
                  <c:v>2.5</c:v>
                </c:pt>
                <c:pt idx="13">
                  <c:v>2.8</c:v>
                </c:pt>
                <c:pt idx="14">
                  <c:v>2.5</c:v>
                </c:pt>
                <c:pt idx="15">
                  <c:v>2.7</c:v>
                </c:pt>
                <c:pt idx="16">
                  <c:v>3</c:v>
                </c:pt>
                <c:pt idx="17">
                  <c:v>3</c:v>
                </c:pt>
                <c:pt idx="18">
                  <c:v>2.6</c:v>
                </c:pt>
                <c:pt idx="19">
                  <c:v>3.4</c:v>
                </c:pt>
                <c:pt idx="20">
                  <c:v>2.5</c:v>
                </c:pt>
                <c:pt idx="21">
                  <c:v>3.1</c:v>
                </c:pt>
                <c:pt idx="22">
                  <c:v>3</c:v>
                </c:pt>
                <c:pt idx="24">
                  <c:v>3</c:v>
                </c:pt>
                <c:pt idx="25">
                  <c:v>3.2</c:v>
                </c:pt>
                <c:pt idx="26">
                  <c:v>3.1</c:v>
                </c:pt>
                <c:pt idx="28">
                  <c:v>3</c:v>
                </c:pt>
                <c:pt idx="29">
                  <c:v>3</c:v>
                </c:pt>
                <c:pt idx="30">
                  <c:v>2.9</c:v>
                </c:pt>
                <c:pt idx="31">
                  <c:v>2.8</c:v>
                </c:pt>
                <c:pt idx="32">
                  <c:v>3</c:v>
                </c:pt>
                <c:pt idx="33">
                  <c:v>3</c:v>
                </c:pt>
                <c:pt idx="34">
                  <c:v>3.8</c:v>
                </c:pt>
              </c:numCache>
            </c:numRef>
          </c:val>
          <c:smooth val="1"/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Sepal.Length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Sepal.Width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1834bd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