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xlsx" ContentType="application/vnd.openxmlformats-officedocument.spreadsheetml.sheet"/>
  <Default Extension="gif" ContentType="image/gif"/>
  <Default Extension="png" ContentType="image/png"/>
  <Default Extension="bmp" ContentType="image/bmp"/>
  <Default Extension="emf" ContentType="image/x-emf"/>
  <Default Extension="wmf" ContentType="image/x-wmf"/>
  <Default Extension="tiff" ContentType="image/tif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  <Override PartName="/ppt/charts/chart170b46066a72c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/Relationships>
</file>

<file path=ppt/charts/_rels/chart170b46066a72c.xml.rels><?xml version="1.0" encoding="UTF-8" standalone="yes"?><Relationships  xmlns="http://schemas.openxmlformats.org/package/2006/relationships"><Relationship Id="rId1" Type="http://schemas.openxmlformats.org/officeDocument/2006/relationships/package" Target="../embeddings/data170b473696b25.xlsx"/></Relationships>
</file>

<file path=ppt/charts/chart170b46066a72c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 xmlns:c="http://schemas.openxmlformats.org/drawingml/2006/chart" xmlns:a="http://schemas.openxmlformats.org/drawingml/2006/main" xmlns:r="http://schemas.openxmlformats.org/officeDocument/2006/relationships">
      <c:tx>
        <c:rich>
          <a:bodyPr/>
          <a:lstStyle/>
          <a:p>
            <a:pPr>
              <a:defRPr/>
            </a:pPr>
            <a:r>
              <a:rPr cap="none" sz="1500">
                <a:solidFill>
                  <a:srgbClr val="FF0000">
                    <a:alpha val="100000"/>
                  </a:srgbClr>
                </a:solidFill>
                <a:latin typeface="Arial"/>
                <a:cs typeface="Arial"/>
              </a:rPr>
              <a:t>Title example</a:t>
            </a:r>
          </a:p>
        </c:rich>
      </c:tx>
      <c:layout/>
      <c:overlay val="0"/>
    </c:title>
    <c:autoTitleDeleted val="0"/>
    <c:plotArea xmlns:c="http://schemas.openxmlformats.org/drawingml/2006/chart" xmlns:a="http://schemas.openxmlformats.org/drawingml/2006/main" xmlns:r="http://schemas.openxmlformats.org/officeDocument/2006/relationships"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serie1</c:v>
                </c:pt>
              </c:strCache>
            </c:strRef>
          </c:tx>
          <c:spPr>
            <a:solidFill>
              <a:srgbClr val="4477AA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  <a:effectLst/>
          </c:spPr>
          <c:invertIfNegative val="0"/>
          <c:dLbls>
            <c:numFmt formatCode="General" sourceLinked="0"/>
            <c:txPr>
              <a:bodyPr/>
              <a:lstStyle/>
              <a:p>
                <a:pPr>
                  <a:defRPr cap="none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eparator val=", "/>
          </c:dLbls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sheet1!$B$2:$B$7</c:f>
              <c:numCache>
                <c:ptCount val="6"/>
                <c:pt idx="0">
                  <c:v>6</c:v>
                </c:pt>
                <c:pt idx="1">
                  <c:v>1</c:v>
                </c:pt>
                <c:pt idx="2">
                  <c:v>3</c:v>
                </c:pt>
                <c:pt idx="3">
                  <c:v>2</c:v>
                </c:pt>
                <c:pt idx="4">
                  <c:v>5</c:v>
                </c:pt>
                <c:pt idx="5">
                  <c:v>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serie2</c:v>
                </c:pt>
              </c:strCache>
            </c:strRef>
          </c:tx>
          <c:spPr>
            <a:solidFill>
              <a:srgbClr val="DDCC77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  <a:effectLst/>
          </c:spPr>
          <c:invertIfNegative val="0"/>
          <c:dLbls>
            <c:numFmt formatCode="General" sourceLinked="0"/>
            <c:txPr>
              <a:bodyPr/>
              <a:lstStyle/>
              <a:p>
                <a:pPr>
                  <a:defRPr cap="none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eparator val=", "/>
          </c:dLbls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sheet1!$C$2:$C$7</c:f>
              <c:numCache>
                <c:ptCount val="6"/>
                <c:pt idx="0">
                  <c:v>12</c:v>
                </c:pt>
                <c:pt idx="1">
                  <c:v>7</c:v>
                </c:pt>
                <c:pt idx="2">
                  <c:v>9</c:v>
                </c:pt>
                <c:pt idx="3">
                  <c:v>8</c:v>
                </c:pt>
                <c:pt idx="4">
                  <c:v>11</c:v>
                </c:pt>
                <c:pt idx="5">
                  <c:v>10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serie3</c:v>
                </c:pt>
              </c:strCache>
            </c:strRef>
          </c:tx>
          <c:spPr>
            <a:solidFill>
              <a:srgbClr val="CC6677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  <a:effectLst/>
          </c:spPr>
          <c:invertIfNegative val="0"/>
          <c:dLbls>
            <c:numFmt formatCode="General" sourceLinked="0"/>
            <c:txPr>
              <a:bodyPr/>
              <a:lstStyle/>
              <a:p>
                <a:pPr>
                  <a:defRPr cap="none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eparator val=", "/>
          </c:dLbls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sheet1!$D$2:$D$7</c:f>
              <c:numCache>
                <c:ptCount val="6"/>
                <c:pt idx="0">
                  <c:v>18</c:v>
                </c:pt>
                <c:pt idx="1">
                  <c:v>13</c:v>
                </c:pt>
                <c:pt idx="2">
                  <c:v>15</c:v>
                </c:pt>
                <c:pt idx="3">
                  <c:v>14</c:v>
                </c:pt>
                <c:pt idx="4">
                  <c:v>17</c:v>
                </c:pt>
                <c:pt idx="5">
                  <c:v>16</c:v>
                </c:pt>
              </c:numCache>
            </c:numRef>
          </c:val>
        </c:ser>
        <c:dLbls>
          <c:numFmt formatCode="General" sourceLinked="0"/>
          <c:dLblPos val="ctr"/>
          <c:showLegendKey val="0"/>
          <c:showVal val="0"/>
          <c:showCatName val="0"/>
          <c:showSerName val="0"/>
          <c:showPercent val="0"/>
          <c:showBubbleSize val="0"/>
          <c:separator val=", "/>
        </c:dLbls>
        <c:gapWidth val="50"/>
        <c:overlap val="100"/>
        <c:axId val="64451712"/>
        <c:axId val="64453248"/>
      </c:barChart>
      <c:catAx>
        <c:axId val="64451712"/>
        <c:scaling>
          <c:orientation val="minMax"/>
        </c:scaling>
        <c:delete val="0"/>
        <c:axPos val="b"/>
        <c:majorGridlines>
          <c:spPr>
            <a:ln algn="ctr" w="12700">
              <a:solidFill>
                <a:srgbClr val="AA9961">
                  <a:alpha val="100000"/>
                </a:srgbClr>
              </a:solidFill>
              <a:prstDash val="sysDash"/>
            </a:ln>
          </c:spPr>
        </c:majorGridlines>
        <c:title>
          <c:tx>
            <c:rich>
              <a:bodyPr rot="0" vert="horz" anchor="ctr"/>
              <a:lstStyle/>
              <a:p>
                <a:pPr>
                  <a:defRPr/>
                </a:pPr>
                <a:r>
                  <a:rPr cap="none" sz="1100">
                    <a:solidFill>
                      <a:srgbClr val="FF0000">
                        <a:alpha val="100000"/>
                      </a:srgbClr>
                    </a:solidFill>
                    <a:latin typeface="Arial"/>
                    <a:cs typeface="Arial"/>
                  </a:rPr>
                  <a:t>x label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cap="none"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AA9961">
                <a:alpha val="100000"/>
              </a:srgbClr>
            </a:solidFill>
            <a:prstDash val="solid"/>
          </a:ln>
        </c:spPr>
        <c:numFmt formatCode="General" sourceLinked="0"/>
        <c:crossAx val="64453248"/>
        <c:crosses val="autoZero"/>
      </c:catAx>
      <c:valAx>
        <c:axId val="64453248"/>
        <c:scaling>
          <c:orientation val="minMax"/>
        </c:scaling>
        <c:delete val="0"/>
        <c:axPos val="l"/>
        <c:majorGridlines>
          <c:spPr>
            <a:ln algn="ctr" w="12700">
              <a:solidFill>
                <a:srgbClr val="AA9961">
                  <a:alpha val="100000"/>
                </a:srgbClr>
              </a:solidFill>
              <a:prstDash val="sysDash"/>
            </a:ln>
          </c:spPr>
        </c:majorGridlines>
        <c:title>
          <c:tx>
            <c:rich>
              <a:bodyPr rot="16200000" vert="horz" anchor="ctr"/>
              <a:lstStyle/>
              <a:p>
                <a:pPr>
                  <a:defRPr/>
                </a:pPr>
                <a:r>
                  <a:rPr cap="none" sz="2000" i="1">
                    <a:solidFill>
                      <a:srgbClr val="0D6797">
                        <a:alpha val="100000"/>
                      </a:srgbClr>
                    </a:solidFill>
                    <a:latin typeface="Arial"/>
                    <a:cs typeface="Arial"/>
                  </a:rPr>
                  <a:t>y label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cap="none"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AA9961">
                <a:alpha val="100000"/>
              </a:srgbClr>
            </a:solidFill>
            <a:prstDash val="solid"/>
          </a:ln>
        </c:spPr>
        <c:numFmt formatCode="General" sourceLinked="0"/>
        <c:crossAx val="64451712"/>
        <c:crosses val="autoZero"/>
      </c:valAx>
    </c:plotArea>
    <c:legend>
      <c:legendPos val="t"/>
      <c:layout/>
      <c:overlay val="0"/>
      <c:txPr xmlns:c="http://schemas.openxmlformats.org/drawingml/2006/chart" xmlns:a="http://schemas.openxmlformats.org/drawingml/2006/main">
        <a:bodyPr/>
        <a:lstStyle/>
        <a:p>
          <a:pPr>
            <a:defRPr cap="none" sz="1400">
              <a:solidFill>
                <a:srgbClr val="000000">
                  <a:alpha val="100000"/>
                </a:srgbClr>
              </a:solidFill>
              <a:latin typeface="Arial"/>
              <a:cs typeface="Arial"/>
            </a:defRPr>
          </a:pPr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70b46066a72c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2" name=""/>
          <p:cNvGraphicFramePr>
            <a:graphicFrameLocks noGrp="true"/>
          </p:cNvGraphicFramePr>
          <p:nvPr/>
        </p:nvGraphicFramePr>
        <p:xfrm rot="0"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mitype="http://purl.org/dc/dcmitype/" xmlns:dcterms="http://purl.org/dc/terms/" xmlns:xsi="http://www.w3.org/2001/XMLSchema-instance">
  <dc:title/>
  <dc:subject/>
  <dc:creator/>
  <cp:keywords/>
  <dc:description/>
  <cp:lastModifiedBy>davidgohel</cp:lastModifiedBy>
  <cp:revision>3</cp:revision>
  <dcterms:created xsi:type="dcterms:W3CDTF">2017-02-13T16:18:36Z</dcterms:created>
  <dcterms:modified xsi:type="dcterms:W3CDTF">2019-06-25T13:35:55Z</dcterms:modified>
  <cp:category/>
</cp:coreProperties>
</file>