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Default Extension="png" ContentType="image/png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pdf" ContentType="application/pdf"/>
  <Default Extension="jpg" ContentType="application/octet-stream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 standalone="yes"?>

<Relationships  xmlns="http://schemas.openxmlformats.org/package/2006/relationships">
<Relationship Id="rId3" Type="http://schemas.openxmlformats.org/package/2006/relationships/metadata/core-properties" Target="docProps/core.xml"/>
<Relationship Id="rId4" Type="http://schemas.openxmlformats.org/officeDocument/2006/relationships/extended-properties" Target="docProps/app.xml"/>
<Relationship Id="rId1" Type="http://schemas.openxmlformats.org/officeDocument/2006/relationships/officeDocument" Target="ppt/presentation.xml"/>
<Relationship Id="rId2" Type="http://schemas.openxmlformats.org/package/2006/relationships/metadata/thumbnail" Target="docProps/thumbnail.jpeg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8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-1376" y="-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

<Relationships  xmlns="http://schemas.openxmlformats.org/package/2006/relationships">
<Relationship Id="rId3" Type="http://schemas.openxmlformats.org/officeDocument/2006/relationships/tags" Target="tags/tag1.xml"/>
<Relationship Id="rId4" Type="http://schemas.openxmlformats.org/officeDocument/2006/relationships/presProps" Target="presProps.xml"/>
<Relationship Id="rId5" Type="http://schemas.openxmlformats.org/officeDocument/2006/relationships/viewProps" Target="viewProps.xml"/>
<Relationship Id="rId6" Type="http://schemas.openxmlformats.org/officeDocument/2006/relationships/theme" Target="theme/theme1.xml"/>
<Relationship Id="rId7" Type="http://schemas.openxmlformats.org/officeDocument/2006/relationships/tableStyles" Target="tableStyles.xml"/>
<Relationship Id="rId1" Type="http://schemas.openxmlformats.org/officeDocument/2006/relationships/slideMaster" Target="slideMasters/slideMaster1.xml"/>
<Relationship Id="rId2" Type="http://schemas.openxmlformats.org/officeDocument/2006/relationships/printerSettings" Target="printerSettings/printerSettings1.bin"/>
<Relationship Id="rId8" Type="http://schemas.openxmlformats.org/officeDocument/2006/relationships/slide" Target="slides/slide1.xml"/>
</Relationships>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881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6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1545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83922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3491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807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5996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744CE3-0875-4B69-89C0-6F72D8139561}" type="datetimeFigureOut">
              <a:rPr lang="en-GB" smtClean="0"/>
              <a:t>26/05/17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ADB20D-508E-4C6D-A9E4-257D5607B0F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23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
<Relationships  xmlns="http://schemas.openxmlformats.org/package/2006/relationships">
<Relationship Id="rId1" Type="http://schemas.openxmlformats.org/officeDocument/2006/relationships/slideLayout" Target="../slideLayouts/slideLayout2.xml"/>
<Relationship Id="rId2" Type="http://schemas.openxmlformats.org/officeDocument/2006/relationships/image" Target="../media/16ea4bdbf20845aa42a234be64a09aa159094393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" descr=""/>
          <p:cNvPicPr>
            <a:picLocks noGrp="1"/>
          </p:cNvPicPr>
          <p:nvPr>
            <p:ph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AMO_UNIQUEIDENTIFIER" val="Empty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Présentation à l'écran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:title/>
  <dc:subject/>
  <dc:creator/>
  <cp:keywords/>
  <dc:description/>
  <cp:lastModifiedBy>runner</cp:lastModifiedBy>
  <cp:revision>3</cp:revision>
  <dcterms:created xsi:type="dcterms:W3CDTF">2017-02-13T16:18:36Z</dcterms:created>
  <dcterms:modified xsi:type="dcterms:W3CDTF">2026-05-13T14:24:45Z</dcterms:modified>
  <cp:category/>
</cp:coreProperties>
</file>