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3000" i="0" b="1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 world</a:t>
            </a:r>
          </a:p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3000" i="0" b="1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t> </a:t>
            </a:r>
            <a:r>
              <a:rPr cap="none" sz="3000" i="1" b="0" u="none" strike="noStrike">
                <a:solidFill>
                  <a:srgbClr val="C329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world</a:t>
            </a:r>
          </a:p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3000" i="1" b="0" u="none" strike="noStrike">
                <a:solidFill>
                  <a:srgbClr val="C329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blah blah blah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2026-05-13T14:24:45Z</dcterms:modified>
  <cp:category/>
</cp:coreProperties>
</file>