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hyperlink" Target="https://cran.r-project.org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hlinkClick r:id="rId2"/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/>
              <a:t>Blah blah blah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2026-04-24T20:57:12Z</dcterms:modified>
  <cp:category/>
</cp:coreProperties>
</file>