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  <p:sldId id="257" r:id="rId9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Relationship Id="rId9" Type="http://schemas.openxmlformats.org/officeDocument/2006/relationships/slide" Target="slides/slide2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slide" Target="slide2.xml"/>
</Relationships>

</file>

<file path=ppt/slides/_rels/slide2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hlinkClick r:id="rId2" action="ppaction://hlinksldjump"/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/>
              <a:t>Blah blah blah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/>
              <a:t>placeholder target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2026-04-24T20:57:13Z</dcterms:modified>
  <cp:category/>
</cp:coreProperties>
</file>