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21ad11a906f2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21ad11a906f2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1ad5b9b1e0a.xlsx"/></Relationships>

</file>

<file path=ppt/charts/chart21ad11a906f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serie1</c:v>
                </c:pt>
              </c:strCache>
            </c:strRef>
          </c:tx>
          <c:spPr>
            <a:solidFill>
              <a:srgbClr val="4477AA">
                <a:alpha val="100000"/>
              </a:srgbClr>
            </a:solidFill>
            <a:ln w="25400">
              <a:solidFill>
                <a:srgbClr val="4477AA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5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serie2</c:v>
                </c:pt>
              </c:strCache>
            </c:strRef>
          </c:tx>
          <c:spPr>
            <a:solidFill>
              <a:srgbClr val="DDCC77">
                <a:alpha val="100000"/>
              </a:srgbClr>
            </a:solidFill>
            <a:ln w="25400">
              <a:solidFill>
                <a:srgbClr val="DDCC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sheet1!$C$2:$C$7</c:f>
              <c:numCache>
                <c:ptCount val="6"/>
                <c:pt idx="0">
                  <c:v>12</c:v>
                </c:pt>
                <c:pt idx="1">
                  <c:v>7</c:v>
                </c:pt>
                <c:pt idx="2">
                  <c:v>9</c:v>
                </c:pt>
                <c:pt idx="3">
                  <c:v>8</c:v>
                </c:pt>
                <c:pt idx="4">
                  <c:v>11</c:v>
                </c:pt>
                <c:pt idx="5">
                  <c:v>10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serie3</c:v>
                </c:pt>
              </c:strCache>
            </c:strRef>
          </c:tx>
          <c:spPr>
            <a:solidFill>
              <a:srgbClr val="CC6677">
                <a:alpha val="100000"/>
              </a:srgbClr>
            </a:solidFill>
            <a:ln w="25400">
              <a:solidFill>
                <a:srgbClr val="CC66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sheet1!$D$2:$D$7</c:f>
              <c:numCache>
                <c:ptCount val="6"/>
                <c:pt idx="0">
                  <c:v>18</c:v>
                </c:pt>
                <c:pt idx="1">
                  <c:v>13</c:v>
                </c:pt>
                <c:pt idx="2">
                  <c:v>15</c:v>
                </c:pt>
                <c:pt idx="3">
                  <c:v>14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gapWidth val="50"/>
        <c:overlap val="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browser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cat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value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21ad11a906f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2"/>
          <p:cNvGraphicFramePr>
            <a:graphicFrameLocks noGrp="true"/>
          </p:cNvGraphicFramePr>
          <p:nvPr/>
        </p:nvGraphicFramePr>
        <p:xfrm rot="0"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2026-04-24T20:57:11Z</dcterms:modified>
  <cp:category/>
</cp:coreProperties>
</file>