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/>
            <a:r>
              <a:rPr cap="none" i="0" b="0" u="none" strike="noStrike">
                <a:solidFill>
                  <a:srgbClr val="C329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Level1</a:t>
            </a:r>
          </a:p>
          <a:p>
            <a:pPr lvl="1"/>
            <a:r>
              <a:rPr cap="none" i="0" b="0" u="none" strike="noStrike">
                <a:solidFill>
                  <a:srgbClr val="006699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Level2</a:t>
            </a:r>
          </a:p>
          <a:p>
            <a:pPr lvl="2"/>
            <a:r>
              <a:rPr cap="none" i="0" b="0" u="none" strike="noStrike">
                <a:solidFill>
                  <a:srgbClr val="F2A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Level1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2026-05-13T14:24:46Z</dcterms:modified>
  <cp:category/>
</cp:coreProperties>
</file>