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true"/>
          </p:cNvGraphicFramePr>
          <p:nvPr/>
        </p:nvGraphicFramePr>
        <p:xfrm rot="0"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464937"/>
                <a:gridCol w="363777"/>
                <a:gridCol w="449316"/>
                <a:gridCol w="426123"/>
                <a:gridCol w="464937"/>
                <a:gridCol w="542631"/>
                <a:gridCol w="542631"/>
                <a:gridCol w="332740"/>
                <a:gridCol w="387106"/>
                <a:gridCol w="472645"/>
                <a:gridCol w="464800"/>
              </a:tblGrid>
              <a:tr h="43815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mpg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cyl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disp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hp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drat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wt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qsec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vs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am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gear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carb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21.0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160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110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3.90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2.620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16.46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21.0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160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110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3.90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2.875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17.02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22.8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108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93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3.85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2.320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18.61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21.4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258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110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3.08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3.215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19.44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18.7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8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360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175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3.15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3.440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17.02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0">
                      <a:noFill/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18.1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225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105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2.76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3.460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20.22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0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3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marL="38100" marR="38100">
                        <a:lnSpc>
                          <a:spcPct val="15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None/>
                      </a:pPr>
                      <a:r>
                        <a:rPr cap="none" sz="1100" i="0" b="0" u="none" strike="noStrike">
                          <a:solidFill>
                            <a:srgbClr val="000000">
                              <a:alpha val="100000"/>
                            </a:srgbClr>
                          </a:solidFill>
                          <a:latin typeface="Liberation Sans"/>
                          <a:cs typeface="DejaVu Sans"/>
                          <a:ea typeface="DejaVu Sans"/>
                          <a:sym typeface="DejaVu Sans"/>
                        </a:rPr>
                        <a:t>1</a:t>
                      </a:r>
                    </a:p>
                  </a:txBody>
                  <a:tcPr anchor="ctr" marB="38100" marT="38100" marR="0" marL="0">
                    <a:lnL algn="ctr" cmpd="sng" cap="flat" w="0">
                      <a:noFill/>
                      <a:prstDash val="solid"/>
                    </a:lnL>
                    <a:lnR algn="ctr" cmpd="sng" cap="flat" w="0">
                      <a:noFill/>
                      <a:prstDash val="solid"/>
                    </a:lnR>
                    <a:lnT algn="ctr" cmpd="sng" cap="flat" w="0">
                      <a:noFill/>
                      <a:prstDash val="solid"/>
                    </a:lnT>
                    <a:lnB algn="ctr" cmpd="sng" cap="flat" w="19050">
                      <a:solidFill>
                        <a:srgbClr val="666666">
                          <a:alpha val="100000"/>
                        </a:srgbClr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2026-04-24T20:57:11Z</dcterms:modified>
  <cp:category/>
</cp:coreProperties>
</file>