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1ad7aad6f4e.xml" ContentType="application/vnd.openxmlformats-officedocument.drawingml.chart+xml"/>
  <Override PartName="/ppt/charts/chart21adb6ec726.xml" ContentType="application/vnd.openxmlformats-officedocument.drawingml.chart+xml"/>
  <Override PartName="/ppt/charts/chart21ad162999fc.xml" ContentType="application/vnd.openxmlformats-officedocument.drawingml.chart+xml"/>
  <Override PartName="/ppt/charts/chart21ad61f587ab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2" Type="http://schemas.openxmlformats.org/package/2006/relationships/metadata/thumbnail" Target="docProps/thumbnail.jpeg"/>
<Relationship Id="rId1" Type="http://schemas.openxmlformats.org/officeDocument/2006/relationships/officeDocument" Target="ppt/presentation.xml"/>
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7"/>
  </p:sldIdLst>
  <p:sldSz cx="12192000" cy="6858000"/>
  <p:notesSz cx="6858000" cy="9144000"/>
  <p:custDataLst>
    <p:tags r:id="rId2"/>
  </p:custDataLst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4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presProps" Target="presProps.xml"/>
<Relationship Id="rId2" Type="http://schemas.openxmlformats.org/officeDocument/2006/relationships/tags" Target="tags/tag1.xml"/>
<Relationship Id="rId1" Type="http://schemas.openxmlformats.org/officeDocument/2006/relationships/slideMaster" Target="slideMasters/slideMaster1.xml"/>
<Relationship Id="rId6" Type="http://schemas.openxmlformats.org/officeDocument/2006/relationships/tableStyles" Target="tableStyles.xml"/>
<Relationship Id="rId5" Type="http://schemas.openxmlformats.org/officeDocument/2006/relationships/theme" Target="theme/theme1.xml"/>
<Relationship Id="rId4" Type="http://schemas.openxmlformats.org/officeDocument/2006/relationships/viewProps" Target="viewProps.xml"/>
<Relationship Id="rId7" Type="http://schemas.openxmlformats.org/officeDocument/2006/relationships/slide" Target="slides/slide1.xml"/>
</Relationships>

</file>

<file path=ppt/charts/_rels/chart21ad162999fc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1ad1eb4d010.xlsx"/></Relationships>

</file>

<file path=ppt/charts/_rels/chart21ad61f587ab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1ad6e0956d5.xlsx"/></Relationships>

</file>

<file path=ppt/charts/_rels/chart21ad7aad6f4e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1ad430b39c.xlsx"/></Relationships>

</file>

<file path=ppt/charts/_rels/chart21adb6ec726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1ad10f7eb86.xlsx"/></Relationships>

</file>

<file path=ppt/charts/chart21ad162999fc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in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charts/chart21ad61f587ab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in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charts/chart21ad7aad6f4e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in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charts/chart21adb6ec7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in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14B9EBC3-F8B9-4124-A7A1-2402160CA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093580" y="304800"/>
            <a:ext cx="2768988" cy="638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EFC89A9-E183-442E-ADC0-51069877DD6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66332" y="304800"/>
            <a:ext cx="2777196" cy="638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4BC2BBB-BCA5-4DFD-86A9-56204C957C2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267218" y="304801"/>
            <a:ext cx="2777196" cy="63804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79715B3A-27A5-4301-BFE5-E6FD3AAE1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893" y="304800"/>
            <a:ext cx="2777197" cy="638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9210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A55038-E0C3-4069-A3B0-444E52284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F3D68-4FD4-4723-AEA7-7DCDC051E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D2B05-8C8E-4D2D-BF81-FE1E88856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B689-25BC-4838-8623-21B693479037}" type="datetimeFigureOut">
              <a:rPr lang="lt-LT" smtClean="0"/>
              <a:t>2021-08-16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868E0-5E34-4F9D-B018-BA6508131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93590-69FA-42E5-ACE2-FF03457C6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0BB1-22FC-42E0-A544-FEB346F3D8A7}" type="slidenum">
              <a:rPr lang="lt-LT" smtClean="0"/>
              <a:t>‹N°›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1590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chart" Target="../charts/chart21ad7aad6f4e.xml"/>
<Relationship Id="rId3" Type="http://schemas.openxmlformats.org/officeDocument/2006/relationships/chart" Target="../charts/chart21adb6ec726.xml"/>
<Relationship Id="rId4" Type="http://schemas.openxmlformats.org/officeDocument/2006/relationships/chart" Target="../charts/chart21ad162999fc.xml"/>
<Relationship Id="rId5" Type="http://schemas.openxmlformats.org/officeDocument/2006/relationships/chart" Target="../charts/chart21ad61f587ab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true"/>
          </p:cNvGraphicFramePr>
          <p:nvPr/>
        </p:nvGraphicFramePr>
        <p:xfrm rot="0">
          <a:off x="359893" y="304800"/>
          <a:ext cx="2777197" cy="6380479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ontent Placeholder 2"/>
          <p:cNvGraphicFramePr>
            <a:graphicFrameLocks noGrp="true"/>
          </p:cNvGraphicFramePr>
          <p:nvPr/>
        </p:nvGraphicFramePr>
        <p:xfrm rot="0">
          <a:off x="3267218" y="304801"/>
          <a:ext cx="2777196" cy="638047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ontent Placeholder 3"/>
          <p:cNvGraphicFramePr>
            <a:graphicFrameLocks noGrp="true"/>
          </p:cNvGraphicFramePr>
          <p:nvPr/>
        </p:nvGraphicFramePr>
        <p:xfrm rot="0">
          <a:off x="6166332" y="304800"/>
          <a:ext cx="2777196" cy="6380479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5" name="Content Placeholder 4"/>
          <p:cNvGraphicFramePr>
            <a:graphicFrameLocks noGrp="true"/>
          </p:cNvGraphicFramePr>
          <p:nvPr/>
        </p:nvGraphicFramePr>
        <p:xfrm rot="0">
          <a:off x="9093580" y="304800"/>
          <a:ext cx="2768988" cy="6380479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CLUDEHIDDENSLIDES" val="False"/>
  <p:tag name="NUMBEROFPAGES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Macintosh PowerPoint</Application>
  <PresentationFormat>Grand écran</PresentationFormat>
  <Paragraphs>0</Paragraphs>
  <Slides>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>PowerPoint Presentation</dc:title>
  <dc:creator>Klydžia, Rokas (TSVIL)</dc:creator>
  <cp:lastModifiedBy>runner</cp:lastModifiedBy>
  <cp:revision>5</cp:revision>
  <dcterms:created xsi:type="dcterms:W3CDTF">2021-08-02T07:11:18Z</dcterms:created>
  <dcterms:modified xsi:type="dcterms:W3CDTF">2026-04-24T20:57:09Z</dcterms:modified>
</cp:coreProperties>
</file>