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3a38c836.xml" ContentType="application/vnd.ms-office.chartstyle+xml"/>
  <Override PartName="/ppt/charts/colors18aa2d498d54.xml" ContentType="application/vnd.ms-office.chartcolorstyle+xml"/>
  <Override PartName="/ppt/charts/chart18aa2310f074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2310f074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45c4a9b1.xlsx"/><Relationship Id="rId2" Type="http://schemas.microsoft.com/office/2011/relationships/chartStyle" Target="style18aa3a38c836.xml"/><Relationship Id="rId3" Type="http://schemas.microsoft.com/office/2011/relationships/chartColorStyle" Target="colors18aa2d498d54.xml"/></Relationships>

</file>

<file path=ppt/charts/chart18aa2310f07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sheet1!$A$2:$A$61</cx:f>
        <cx:lvl ptCount="60">
          <cx:pt idx="0">g1</cx:pt>
          <cx:pt idx="1">g1</cx:pt>
          <cx:pt idx="2">g1</cx:pt>
          <cx:pt idx="3">g1</cx:pt>
          <cx:pt idx="4">g1</cx:pt>
          <cx:pt idx="5">g1</cx:pt>
          <cx:pt idx="6">g1</cx:pt>
          <cx:pt idx="7">g1</cx:pt>
          <cx:pt idx="8">g1</cx:pt>
          <cx:pt idx="9">g1</cx:pt>
          <cx:pt idx="10">g1</cx:pt>
          <cx:pt idx="11">g1</cx:pt>
          <cx:pt idx="12">g1</cx:pt>
          <cx:pt idx="13">g1</cx:pt>
          <cx:pt idx="14">g1</cx:pt>
          <cx:pt idx="15">g1</cx:pt>
          <cx:pt idx="16">g1</cx:pt>
          <cx:pt idx="17">g1</cx:pt>
          <cx:pt idx="18">g1</cx:pt>
          <cx:pt idx="19">g1</cx:pt>
          <cx:pt idx="20">g2</cx:pt>
          <cx:pt idx="21">g2</cx:pt>
          <cx:pt idx="22">g2</cx:pt>
          <cx:pt idx="23">g2</cx:pt>
          <cx:pt idx="24">g2</cx:pt>
          <cx:pt idx="25">g2</cx:pt>
          <cx:pt idx="26">g2</cx:pt>
          <cx:pt idx="27">g2</cx:pt>
          <cx:pt idx="28">g2</cx:pt>
          <cx:pt idx="29">g2</cx:pt>
          <cx:pt idx="30">g2</cx:pt>
          <cx:pt idx="31">g2</cx:pt>
          <cx:pt idx="32">g2</cx:pt>
          <cx:pt idx="33">g2</cx:pt>
          <cx:pt idx="34">g2</cx:pt>
          <cx:pt idx="35">g2</cx:pt>
          <cx:pt idx="36">g2</cx:pt>
          <cx:pt idx="37">g2</cx:pt>
          <cx:pt idx="38">g2</cx:pt>
          <cx:pt idx="39">g2</cx:pt>
          <cx:pt idx="40">g3</cx:pt>
          <cx:pt idx="41">g3</cx:pt>
          <cx:pt idx="42">g3</cx:pt>
          <cx:pt idx="43">g3</cx:pt>
          <cx:pt idx="44">g3</cx:pt>
          <cx:pt idx="45">g3</cx:pt>
          <cx:pt idx="46">g3</cx:pt>
          <cx:pt idx="47">g3</cx:pt>
          <cx:pt idx="48">g3</cx:pt>
          <cx:pt idx="49">g3</cx:pt>
          <cx:pt idx="50">g3</cx:pt>
          <cx:pt idx="51">g3</cx:pt>
          <cx:pt idx="52">g3</cx:pt>
          <cx:pt idx="53">g3</cx:pt>
          <cx:pt idx="54">g3</cx:pt>
          <cx:pt idx="55">g3</cx:pt>
          <cx:pt idx="56">g3</cx:pt>
          <cx:pt idx="57">g3</cx:pt>
          <cx:pt idx="58">g3</cx:pt>
          <cx:pt idx="59">g3</cx:pt>
        </cx:lvl>
      </cx:strDim>
      <cx:numDim type="val">
        <cx:f>sheet1!$B$2:$B$61</cx:f>
        <cx:lvl ptCount="60" formatCode="Standard">
          <cx:pt idx="0">8.747092</cx:pt>
          <cx:pt idx="1">10.367287</cx:pt>
          <cx:pt idx="2">8.328743</cx:pt>
          <cx:pt idx="3">13.190562</cx:pt>
          <cx:pt idx="4">10.659016</cx:pt>
          <cx:pt idx="5">8.359063</cx:pt>
          <cx:pt idx="6">10.974858</cx:pt>
          <cx:pt idx="7">11.476649</cx:pt>
          <cx:pt idx="8">11.151563</cx:pt>
          <cx:pt idx="9">9.389223</cx:pt>
          <cx:pt idx="10">13.023562</cx:pt>
          <cx:pt idx="11">10.779686</cx:pt>
          <cx:pt idx="12">8.757519</cx:pt>
          <cx:pt idx="13">5.570600</cx:pt>
          <cx:pt idx="14">12.249862</cx:pt>
          <cx:pt idx="15">9.910133</cx:pt>
          <cx:pt idx="16">9.967619</cx:pt>
          <cx:pt idx="17">11.887672</cx:pt>
          <cx:pt idx="18">11.642442</cx:pt>
          <cx:pt idx="19">11.187803</cx:pt>
          <cx:pt idx="20">14.756932</cx:pt>
          <cx:pt idx="21">14.346409</cx:pt>
          <cx:pt idx="22">12.223695</cx:pt>
          <cx:pt idx="23">6.031945</cx:pt>
          <cx:pt idx="24">13.859477</cx:pt>
          <cx:pt idx="25">11.831614</cx:pt>
          <cx:pt idx="26">11.532613</cx:pt>
          <cx:pt idx="27">7.587743</cx:pt>
          <cx:pt idx="28">10.565550</cx:pt>
          <cx:pt idx="29">13.253825</cx:pt>
          <cx:pt idx="30">16.076039</cx:pt>
          <cx:pt idx="31">11.691637</cx:pt>
          <cx:pt idx="32">13.163015</cx:pt>
          <cx:pt idx="33">11.838585</cx:pt>
          <cx:pt idx="34">7.868821</cx:pt>
          <cx:pt idx="35">10.755016</cx:pt>
          <cx:pt idx="36">10.817130</cx:pt>
          <cx:pt idx="37">11.822060</cx:pt>
          <cx:pt idx="38">15.300076</cx:pt>
          <cx:pt idx="39">14.289527</cx:pt>
          <cx:pt idx="40">7.753215</cx:pt>
          <cx:pt idx="41">7.619957</cx:pt>
          <cx:pt idx="42">9.045445</cx:pt>
          <cx:pt idx="43">8.834995</cx:pt>
          <cx:pt idx="44">6.966866</cx:pt>
          <cx:pt idx="45">6.938757</cx:pt>
          <cx:pt idx="46">8.546873</cx:pt>
          <cx:pt idx="47">9.152799</cx:pt>
          <cx:pt idx="48">7.831481</cx:pt>
          <cx:pt idx="49">9.321662</cx:pt>
          <cx:pt idx="50">8.597159</cx:pt>
          <cx:pt idx="51">7.081960</cx:pt>
          <cx:pt idx="52">8.511680</cx:pt>
          <cx:pt idx="53">6.305955</cx:pt>
          <cx:pt idx="54">10.149536</cx:pt>
          <cx:pt idx="55">10.970600</cx:pt>
          <cx:pt idx="56">7.449168</cx:pt>
          <cx:pt idx="57">6.433798</cx:pt>
          <cx:pt idx="58">8.854579</cx:pt>
          <cx:pt idx="59">7.797418</cx:pt>
        </cx:lvl>
      </cx:numDim>
    </cx:data>
  </cx:chartData>
  <cx:chart>
    <cx:plotArea>
      <cx:plotAreaRegion>
        <cx:series layoutId="boxWhisker" uniqueId="{9FE6B2C1-90AA-9E9C-79F4-BE674B570292}">
          <cx:tx>
            <cx:txData>
              <cx:f>sheet1!$B$1</cx:f>
              <cx:v>value</cx:v>
            </cx:txData>
          </cx:tx>
          <cx:spPr>
            <a:ln w="12700">
              <a:solidFill>
                <a:schemeClr val="accent5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  <cx:axis id="1">
        <cx:valScaling/>
        <cx:majorGridlines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</cx:plotArea>
  </cx:chart>
</cx:chartSpace>
</file>

<file path=ppt/charts/colors18aa2d498d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3a38c836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2310f07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