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5bf01bf6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5bf01bf6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65938fbe.xlsx"/></Relationships>

</file>

<file path=ppt/charts/chart18aa5bf01bf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invertIfNegative val="0"/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sheet1!$B$2:$B$33</c:f>
              <c:numCache>
                <c:ptCount val="32"/>
                <c:pt idx="0">
                  <c:v>22.8</c:v>
                </c:pt>
                <c:pt idx="1">
                  <c:v>24.4</c:v>
                </c:pt>
                <c:pt idx="2">
                  <c:v>22.8</c:v>
                </c:pt>
                <c:pt idx="3">
                  <c:v>32.4</c:v>
                </c:pt>
                <c:pt idx="4">
                  <c:v>30.4</c:v>
                </c:pt>
                <c:pt idx="5">
                  <c:v>33.9</c:v>
                </c:pt>
                <c:pt idx="6">
                  <c:v>21.5</c:v>
                </c:pt>
                <c:pt idx="7">
                  <c:v>27.3</c:v>
                </c:pt>
                <c:pt idx="8">
                  <c:v>26.0</c:v>
                </c:pt>
                <c:pt idx="9">
                  <c:v>30.4</c:v>
                </c:pt>
                <c:pt idx="10">
                  <c:v>21.4</c:v>
                </c:pt>
              </c:numCache>
            </c:numRef>
          </c:yVal>
          <c:bubbleSize>
            <c:numRef>
              <c:f>sheet1!$E$2:$E$33</c:f>
              <c:numCache>
                <c:ptCount val="32"/>
                <c:pt idx="0">
                  <c:v>93</c:v>
                </c:pt>
                <c:pt idx="1">
                  <c:v>62</c:v>
                </c:pt>
                <c:pt idx="2">
                  <c:v>95</c:v>
                </c:pt>
                <c:pt idx="3">
                  <c:v>66</c:v>
                </c:pt>
                <c:pt idx="4">
                  <c:v>52</c:v>
                </c:pt>
                <c:pt idx="5">
                  <c:v>65</c:v>
                </c:pt>
                <c:pt idx="6">
                  <c:v>97</c:v>
                </c:pt>
                <c:pt idx="7">
                  <c:v>66</c:v>
                </c:pt>
                <c:pt idx="8">
                  <c:v>91</c:v>
                </c:pt>
                <c:pt idx="9">
                  <c:v>113</c:v>
                </c:pt>
                <c:pt idx="10">
                  <c:v>109</c:v>
                </c:pt>
              </c:numCache>
            </c:numRef>
          </c:bubbleSize>
          <c:bubble3D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invertIfNegative val="0"/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sheet1!$C$2:$C$33</c:f>
              <c:numCache>
                <c:ptCount val="32"/>
                <c:pt idx="11">
                  <c:v>21.0</c:v>
                </c:pt>
                <c:pt idx="12">
                  <c:v>21.0</c:v>
                </c:pt>
                <c:pt idx="13">
                  <c:v>21.4</c:v>
                </c:pt>
                <c:pt idx="14">
                  <c:v>18.1</c:v>
                </c:pt>
                <c:pt idx="15">
                  <c:v>19.2</c:v>
                </c:pt>
                <c:pt idx="16">
                  <c:v>17.8</c:v>
                </c:pt>
                <c:pt idx="17">
                  <c:v>19.7</c:v>
                </c:pt>
              </c:numCache>
            </c:numRef>
          </c:yVal>
          <c:bubbleSize>
            <c:numRef>
              <c:f>sheet1!$F$2:$F$33</c:f>
              <c:numCache>
                <c:ptCount val="32"/>
                <c:pt idx="11">
                  <c:v>110</c:v>
                </c:pt>
                <c:pt idx="12">
                  <c:v>110</c:v>
                </c:pt>
                <c:pt idx="13">
                  <c:v>110</c:v>
                </c:pt>
                <c:pt idx="14">
                  <c:v>105</c:v>
                </c:pt>
                <c:pt idx="15">
                  <c:v>123</c:v>
                </c:pt>
                <c:pt idx="16">
                  <c:v>123</c:v>
                </c:pt>
                <c:pt idx="17">
                  <c:v>175</c:v>
                </c:pt>
              </c:numCache>
            </c:numRef>
          </c:bubbleSize>
          <c:bubble3D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invertIfNegative val="0"/>
          <c:xVal>
            <c:numRef>
              <c:f>sheet1!$A$2:$A$33</c:f>
              <c:numCache>
                <c:ptCount val="32"/>
                <c:pt idx="0">
                  <c:v>2.320</c:v>
                </c:pt>
                <c:pt idx="1">
                  <c:v>3.190</c:v>
                </c:pt>
                <c:pt idx="2">
                  <c:v>3.150</c:v>
                </c:pt>
                <c:pt idx="3">
                  <c:v>2.200</c:v>
                </c:pt>
                <c:pt idx="4">
                  <c:v>1.615</c:v>
                </c:pt>
                <c:pt idx="5">
                  <c:v>1.835</c:v>
                </c:pt>
                <c:pt idx="6">
                  <c:v>2.465</c:v>
                </c:pt>
                <c:pt idx="7">
                  <c:v>1.935</c:v>
                </c:pt>
                <c:pt idx="8">
                  <c:v>2.140</c:v>
                </c:pt>
                <c:pt idx="9">
                  <c:v>1.513</c:v>
                </c:pt>
                <c:pt idx="10">
                  <c:v>2.780</c:v>
                </c:pt>
                <c:pt idx="11">
                  <c:v>2.620</c:v>
                </c:pt>
                <c:pt idx="12">
                  <c:v>2.875</c:v>
                </c:pt>
                <c:pt idx="13">
                  <c:v>3.215</c:v>
                </c:pt>
                <c:pt idx="14">
                  <c:v>3.460</c:v>
                </c:pt>
                <c:pt idx="15">
                  <c:v>3.440</c:v>
                </c:pt>
                <c:pt idx="16">
                  <c:v>3.440</c:v>
                </c:pt>
                <c:pt idx="17">
                  <c:v>2.770</c:v>
                </c:pt>
                <c:pt idx="18">
                  <c:v>3.440</c:v>
                </c:pt>
                <c:pt idx="19">
                  <c:v>3.570</c:v>
                </c:pt>
                <c:pt idx="20">
                  <c:v>4.070</c:v>
                </c:pt>
                <c:pt idx="21">
                  <c:v>3.730</c:v>
                </c:pt>
                <c:pt idx="22">
                  <c:v>3.780</c:v>
                </c:pt>
                <c:pt idx="23">
                  <c:v>5.250</c:v>
                </c:pt>
                <c:pt idx="24">
                  <c:v>5.424</c:v>
                </c:pt>
                <c:pt idx="25">
                  <c:v>5.345</c:v>
                </c:pt>
                <c:pt idx="26">
                  <c:v>3.520</c:v>
                </c:pt>
                <c:pt idx="27">
                  <c:v>3.435</c:v>
                </c:pt>
                <c:pt idx="28">
                  <c:v>3.840</c:v>
                </c:pt>
                <c:pt idx="29">
                  <c:v>3.845</c:v>
                </c:pt>
                <c:pt idx="30">
                  <c:v>3.170</c:v>
                </c:pt>
                <c:pt idx="31">
                  <c:v>3.570</c:v>
                </c:pt>
              </c:numCache>
            </c:numRef>
          </c:xVal>
          <c:yVal>
            <c:numRef>
              <c:f>sheet1!$D$2:$D$33</c:f>
              <c:numCache>
                <c:ptCount val="32"/>
                <c:pt idx="18">
                  <c:v>18.7</c:v>
                </c:pt>
                <c:pt idx="19">
                  <c:v>14.3</c:v>
                </c:pt>
                <c:pt idx="20">
                  <c:v>16.4</c:v>
                </c:pt>
                <c:pt idx="21">
                  <c:v>17.3</c:v>
                </c:pt>
                <c:pt idx="22">
                  <c:v>15.2</c:v>
                </c:pt>
                <c:pt idx="23">
                  <c:v>10.4</c:v>
                </c:pt>
                <c:pt idx="24">
                  <c:v>10.4</c:v>
                </c:pt>
                <c:pt idx="25">
                  <c:v>14.7</c:v>
                </c:pt>
                <c:pt idx="26">
                  <c:v>15.5</c:v>
                </c:pt>
                <c:pt idx="27">
                  <c:v>15.2</c:v>
                </c:pt>
                <c:pt idx="28">
                  <c:v>13.3</c:v>
                </c:pt>
                <c:pt idx="29">
                  <c:v>19.2</c:v>
                </c:pt>
                <c:pt idx="30">
                  <c:v>15.8</c:v>
                </c:pt>
                <c:pt idx="31">
                  <c:v>15.0</c:v>
                </c:pt>
              </c:numCache>
            </c:numRef>
          </c:yVal>
          <c:bubbleSize>
            <c:numRef>
              <c:f>sheet1!$G$2:$G$33</c:f>
              <c:numCache>
                <c:ptCount val="32"/>
                <c:pt idx="18">
                  <c:v>175</c:v>
                </c:pt>
                <c:pt idx="19">
                  <c:v>245</c:v>
                </c:pt>
                <c:pt idx="20">
                  <c:v>180</c:v>
                </c:pt>
                <c:pt idx="21">
                  <c:v>180</c:v>
                </c:pt>
                <c:pt idx="22">
                  <c:v>180</c:v>
                </c:pt>
                <c:pt idx="23">
                  <c:v>205</c:v>
                </c:pt>
                <c:pt idx="24">
                  <c:v>215</c:v>
                </c:pt>
                <c:pt idx="25">
                  <c:v>230</c:v>
                </c:pt>
                <c:pt idx="26">
                  <c:v>150</c:v>
                </c:pt>
                <c:pt idx="27">
                  <c:v>150</c:v>
                </c:pt>
                <c:pt idx="28">
                  <c:v>245</c:v>
                </c:pt>
                <c:pt idx="29">
                  <c:v>175</c:v>
                </c:pt>
                <c:pt idx="30">
                  <c:v>264</c:v>
                </c:pt>
                <c:pt idx="31">
                  <c:v>335</c:v>
                </c:pt>
              </c:numCache>
            </c:numRef>
          </c:bubbleSize>
          <c:bubble3D val="0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bubbleChart>
      <c:valAx>
        <c:axId val="64451712"/>
        <c:scaling>
          <c:orientation val="minMax"/>
          <c:max val="6.00"/>
          <c:min val="1.00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Weight (1000 lbs)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3248"/>
        <c:crosses val="autoZero"/>
      </c:valAx>
      <c:valAx>
        <c:axId val="64453248"/>
        <c:scaling>
          <c:orientation val="minMax"/>
          <c:max val="35.00"/>
          <c:min val="1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MPG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5bf01bf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