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style18aa46f6079f.xml" ContentType="application/vnd.ms-office.chartstyle+xml"/>
  <Override PartName="/ppt/charts/colors18aa56da82e8.xml" ContentType="application/vnd.ms-office.chartcolorstyle+xml"/>
  <Override PartName="/ppt/charts/chart18aa6646393f.xml" ContentType="application/vnd.ms-office.chartex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6646393f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3b92e9ca.xlsx"/><Relationship Id="rId2" Type="http://schemas.microsoft.com/office/2011/relationships/chartStyle" Target="style18aa46f6079f.xml"/><Relationship Id="rId3" Type="http://schemas.microsoft.com/office/2011/relationships/chartColorStyle" Target="colors18aa56da82e8.xml"/></Relationships>

</file>

<file path=ppt/charts/chart18aa6646393f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sheet1!$A$2:$A$6</cx:f>
        <cx:lvl ptCount="5">
          <cx:pt idx="0">Visitors</cx:pt>
          <cx:pt idx="1">Leads</cx:pt>
          <cx:pt idx="2">Opportunities</cx:pt>
          <cx:pt idx="3">Quotes</cx:pt>
          <cx:pt idx="4">Customers</cx:pt>
        </cx:lvl>
      </cx:strDim>
      <cx:numDim type="val">
        <cx:f>sheet1!$B$2:$B$6</cx:f>
        <cx:lvl ptCount="5" formatCode="Standard">
          <cx:pt idx="0">5000</cx:pt>
          <cx:pt idx="1">4000</cx:pt>
          <cx:pt idx="2">3000</cx:pt>
          <cx:pt idx="3">1000</cx:pt>
          <cx:pt idx="4">250</cx:pt>
        </cx:lvl>
      </cx:numDim>
    </cx:data>
  </cx:chartData>
  <cx:chart>
    <cx:plotArea>
      <cx:plotAreaRegion>
        <cx:series layoutId="funnel" uniqueId="{A0CD55B3-84CD-0252-6D22-B08B175016EA}">
          <cx:tx>
            <cx:txData>
              <cx:f>sheet1!$B$1</cx:f>
              <cx:v>count</cx:v>
            </cx:txData>
          </cx:tx>
          <cx:dataLabels>
            <cx:visibility seriesName="0" categoryName="0" value="1"/>
            <cx:txPr>
              <a:bodyPr/>
              <a:lstStyle/>
              <a:p>
                <a:pPr>
                  <a:defRPr cap="none" sz="1000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  <a:endParaRPr cap="none" sz="1000" i="0" b="0" u="none" strike="noStrike">
                  <a:solidFill>
                    <a:srgbClr val="000000">
                      <a:alpha val="100000"/>
                    </a:srgbClr>
                  </a:solidFill>
                  <a:latin typeface="Arial"/>
                  <a:cs typeface="Arial"/>
                  <a:ea typeface="Arial"/>
                  <a:sym typeface="Arial"/>
                </a:endParaRPr>
              </a:p>
            </cx:txPr>
          </cx:dataLabels>
          <cx:dataId val="0"/>
        </cx:series>
      </cx:plotAreaRegion>
      <cx:axis id="1">
        <cx:catScaling gapWidth="0.0599999987"/>
        <cx:tickLabels/>
        <cx:txPr>
          <a:bodyPr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  <a:endParaRPr cap="none" sz="10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endParaRPr>
          </a:p>
        </cx:txPr>
      </cx:axis>
    </cx:plotArea>
  </cx:chart>
</cx:chartSpace>
</file>

<file path=ppt/charts/colors18aa56da82e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8aa46f6079f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microsoft.com/office/2014/relationships/chartEx" Target="../charts/chart18aa6646393f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microsoft.com/office/drawing/2014/chartex">
            <cx:chart xmlns:cx="http://schemas.microsoft.com/office/drawing/2014/chartex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