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style18aa11dd3223.xml" ContentType="application/vnd.ms-office.chartstyle+xml"/>
  <Override PartName="/ppt/charts/colors18aa3da293a9.xml" ContentType="application/vnd.ms-office.chartcolorstyle+xml"/>
  <Override PartName="/ppt/charts/chart18aa6721c09d.xml" ContentType="application/vnd.ms-office.chartex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18aa6721c09d.xml.rels><?xml version="1.0" encoding="UTF-8" standalone="yes"?><Relationships xmlns="http://schemas.openxmlformats.org/package/2006/relationships"><Relationship Id="rId1" Type="http://schemas.openxmlformats.org/officeDocument/2006/relationships/package" Target="../embeddings/data18aa2f9449d3.xlsx"/><Relationship Id="rId2" Type="http://schemas.microsoft.com/office/2011/relationships/chartStyle" Target="style18aa11dd3223.xml"/><Relationship Id="rId3" Type="http://schemas.microsoft.com/office/2011/relationships/chartColorStyle" Target="colors18aa3da293a9.xml"/></Relationships>

</file>

<file path=ppt/charts/chart18aa6721c09d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sheet1!$A$2:$A$121</cx:f>
        <cx:lvl ptCount="120" formatCode="Standard">
          <cx:pt idx="0">61.60403</cx:pt>
          <cx:pt idx="1">57.00214</cx:pt>
          <cx:pt idx="2">65.86833</cx:pt>
          <cx:pt idx="3">55.58486</cx:pt>
          <cx:pt idx="4">37.23408</cx:pt>
          <cx:pt idx="5">44.26735</cx:pt>
          <cx:pt idx="6">37.75387</cx:pt>
          <cx:pt idx="7">45.26599</cx:pt>
          <cx:pt idx="8">43.79633</cx:pt>
          <cx:pt idx="9">50.42116</cx:pt>
          <cx:pt idx="10">40.89078</cx:pt>
          <cx:pt idx="11">51.58029</cx:pt>
          <cx:pt idx="12">43.45415</cx:pt>
          <cx:pt idx="13">67.67287</cx:pt>
          <cx:pt idx="14">57.16707</cx:pt>
          <cx:pt idx="15">59.10174</cx:pt>
          <cx:pt idx="16">53.84185</cx:pt>
          <cx:pt idx="17">66.82176</cx:pt>
          <cx:pt idx="18">43.64264</cx:pt>
          <cx:pt idx="19">45.38355</cx:pt>
          <cx:pt idx="20">64.32282</cx:pt>
          <cx:pt idx="21">43.49304</cx:pt>
          <cx:pt idx="22">47.92619</cx:pt>
          <cx:pt idx="23">46.07192</cx:pt>
          <cx:pt idx="24">46.80007</cx:pt>
          <cx:pt idx="25">47.20887</cx:pt>
          <cx:pt idx="26">54.94188</cx:pt>
          <cx:pt idx="27">48.22670</cx:pt>
          <cx:pt idx="28">44.94043</cx:pt>
          <cx:pt idx="29">63.43039</cx:pt>
          <cx:pt idx="30">47.85421</cx:pt>
          <cx:pt idx="31">48.20443</cx:pt>
          <cx:pt idx="32">48.99809</cx:pt>
          <cx:pt idx="33">57.12666</cx:pt>
          <cx:pt idx="34">49.26436</cx:pt>
          <cx:pt idx="35">49.62366</cx:pt>
          <cx:pt idx="36">43.18340</cx:pt>
          <cx:pt idx="37">46.75730</cx:pt>
          <cx:pt idx="38">50.60160</cx:pt>
          <cx:pt idx="39">44.11106</cx:pt>
          <cx:pt idx="40">55.31496</cx:pt>
          <cx:pt idx="41">34.81606</cx:pt>
          <cx:pt idx="42">53.06558</cx:pt>
          <cx:pt idx="43">34.63550</cx:pt>
          <cx:pt idx="44">46.99024</cx:pt>
          <cx:pt idx="45">44.71720</cx:pt>
          <cx:pt idx="46">43.47905</cx:pt>
          <cx:pt idx="47">49.43103</cx:pt>
          <cx:pt idx="48">30.85641</cx:pt>
          <cx:pt idx="49">61.76583</cx:pt>
          <cx:pt idx="50">33.35028</cx:pt>
          <cx:pt idx="51">45.36470</cx:pt>
          <cx:pt idx="52">38.84080</cx:pt>
          <cx:pt idx="53">42.49181</cx:pt>
          <cx:pt idx="54">70.87167</cx:pt>
          <cx:pt idx="55">50.17396</cx:pt>
          <cx:pt idx="56">37.13699</cx:pt>
          <cx:pt idx="57">33.59394</cx:pt>
          <cx:pt idx="58">54.50187</cx:pt>
          <cx:pt idx="59">49.81440</cx:pt>
          <cx:pt idx="60">46.81932</cx:pt>
          <cx:pt idx="61">40.70638</cx:pt>
          <cx:pt idx="62">35.12540</cx:pt>
          <cx:pt idx="63">39.24808</cx:pt>
          <cx:pt idx="64">60.00029</cx:pt>
          <cx:pt idx="65">43.78733</cx:pt>
          <cx:pt idx="66">36.15573</cx:pt>
          <cx:pt idx="67">68.69291</cx:pt>
          <cx:pt idx="68">54.25100</cx:pt>
          <cx:pt idx="69">47.61353</cx:pt>
          <cx:pt idx="70">60.58483</cx:pt>
          <cx:pt idx="71">58.86423</cx:pt>
          <cx:pt idx="72">43.80757</cx:pt>
          <cx:pt idx="73">72.06102</cx:pt>
          <cx:pt idx="74">47.44973</cx:pt>
          <cx:pt idx="75">35.75505</cx:pt>
          <cx:pt idx="76">48.55600</cx:pt>
          <cx:pt idx="77">52.07538</cx:pt>
          <cx:pt idx="78">73.07978</cx:pt>
          <cx:pt idx="79">51.05802</cx:pt>
          <cx:pt idx="80">54.56999</cx:pt>
          <cx:pt idx="81">49.22847</cx:pt>
          <cx:pt idx="82">46.65999</cx:pt>
          <cx:pt idx="83">49.65274</cx:pt>
          <cx:pt idx="84">57.87640</cx:pt>
          <cx:pt idx="85">70.75245</cx:pt>
          <cx:pt idx="86">60.27392</cx:pt>
          <cx:pt idx="87">62.07908</cx:pt>
          <cx:pt idx="88">37.68677</cx:pt>
          <cx:pt idx="89">59.83896</cx:pt>
          <cx:pt idx="90">52.19925</cx:pt>
          <cx:pt idx="91">35.32750</cx:pt>
          <cx:pt idx="92">55.21023</cx:pt>
          <cx:pt idx="93">48.41245</cx:pt>
          <cx:pt idx="94">64.64587</cx:pt>
          <cx:pt idx="95">42.33918</cx:pt>
          <cx:pt idx="96">45.69788</cx:pt>
          <cx:pt idx="97">40.73891</cx:pt>
          <cx:pt idx="98">48.22896</cx:pt>
          <cx:pt idx="99">54.02012</cx:pt>
          <cx:pt idx="100">42.68252</cx:pt>
          <cx:pt idx="101">58.30373</cx:pt>
          <cx:pt idx="102">37.91917</cx:pt>
          <cx:pt idx="103">39.52016</cx:pt>
          <cx:pt idx="104">64.41158</cx:pt>
          <cx:pt idx="105">39.84153</cx:pt>
          <cx:pt idx="106">54.11975</cx:pt>
          <cx:pt idx="107">46.18924</cx:pt>
          <cx:pt idx="108">54.09402</cx:pt>
          <cx:pt idx="109">66.88873</cx:pt>
          <cx:pt idx="110">65.86588</cx:pt>
          <cx:pt idx="111">46.69092</cx:pt>
          <cx:pt idx="112">27.14764</cx:pt>
          <cx:pt idx="113">74.97662</cx:pt>
          <cx:pt idx="114">56.67066</cx:pt>
          <cx:pt idx="115">55.41327</cx:pt>
          <cx:pt idx="116">49.86600</cx:pt>
          <cx:pt idx="117">55.10108</cx:pt>
          <cx:pt idx="118">48.35624</cx:pt>
          <cx:pt idx="119">54.20695</cx:pt>
        </cx:lvl>
      </cx:numDim>
    </cx:data>
  </cx:chartData>
  <cx:chart>
    <cx:plotArea>
      <cx:plotAreaRegion>
        <cx:series layoutId="clusteredColumn" uniqueId="{006D02AC-614B-99F7-1378-5078CDD8A5F7}">
          <cx:tx>
            <cx:txData>
              <cx:f>sheet1!$A$1</cx:f>
              <cx:v>x</cx:v>
            </cx:txData>
          </cx:tx>
          <cx:dataId val="0"/>
          <cx:layoutPr>
            <cx:binning intervalClosed="r">
              <cx:binCount val="10"/>
            </cx:binning>
          </cx:layoutPr>
        </cx:series>
      </cx:plotAreaRegion>
      <cx:axis id="0">
        <cx:catScaling gapWidth="0"/>
        <cx:tickLabels/>
        <cx:txPr>
          <a:bodyPr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  <a:endParaRPr cap="none" sz="10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endParaRPr>
          </a:p>
        </cx:txPr>
      </cx:axis>
      <cx:axis id="1">
        <cx:valScaling/>
        <cx:majorGridlines/>
        <cx:tickLabels/>
        <cx:txPr>
          <a:bodyPr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  <a:endParaRPr cap="none" sz="10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endParaRPr>
          </a:p>
        </cx:txPr>
      </cx:axis>
    </cx:plotArea>
  </cx:chart>
</cx:chartSpace>
</file>

<file path=ppt/charts/colors18aa3da293a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8aa11dd3223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microsoft.com/office/2014/relationships/chartEx" Target="../charts/chart18aa6721c09d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"/>
          <p:cNvGraphicFramePr>
            <a:graphicFrameLocks noGrp="true"/>
          </p:cNvGraphicFramePr>
          <p:nvPr/>
        </p:nvGraphicFramePr>
        <p:xfrm rot="0">
          <a:off x="0" y="0"/>
          <a:ext cx="9144000" cy="6858000"/>
        </p:xfrm>
        <a:graphic>
          <a:graphicData uri="http://schemas.microsoft.com/office/drawing/2014/chartex">
            <cx:chart xmlns:cx="http://schemas.microsoft.com/office/drawing/2014/chartex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2026-05-15T12:50:32Z</dcterms:modified>
  <cp:category/>
</cp:coreProperties>
</file>