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12a6969c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12a6969c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50291059.xlsx"/></Relationships>

</file>

<file path=ppt/charts/chart18aa12a6969c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Chrome</c:v>
                </c:pt>
              </c:strCache>
            </c:strRef>
          </c:tx>
          <c:spPr>
            <a:ln algn="ctr" w="25400">
              <a:solidFill>
                <a:srgbClr val="332288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332288">
                  <a:alpha val="100000"/>
                </a:srgbClr>
              </a:solidFill>
              <a:ln>
                <a:solidFill>
                  <a:srgbClr val="332288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sheet1!$B$2:$B$7</c:f>
              <c:numCache>
                <c:ptCount val="6"/>
                <c:pt idx="0">
                  <c:v>0.5141414</c:v>
                </c:pt>
                <c:pt idx="1">
                  <c:v>0.4970646</c:v>
                </c:pt>
                <c:pt idx="2">
                  <c:v>0.5151215</c:v>
                </c:pt>
                <c:pt idx="3">
                  <c:v>0.5085256</c:v>
                </c:pt>
                <c:pt idx="4">
                  <c:v>0.5212121</c:v>
                </c:pt>
                <c:pt idx="5">
                  <c:v>0.5063415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IE</c:v>
                </c:pt>
              </c:strCache>
            </c:strRef>
          </c:tx>
          <c:spPr>
            <a:ln algn="ctr" w="25400">
              <a:solidFill>
                <a:srgbClr val="88CCEE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88CCEE">
                  <a:alpha val="100000"/>
                </a:srgbClr>
              </a:solidFill>
              <a:ln>
                <a:solidFill>
                  <a:srgbClr val="88CCEE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sheet1!$C$2:$C$7</c:f>
              <c:numCache>
                <c:ptCount val="6"/>
                <c:pt idx="0">
                  <c:v>0.1878788</c:v>
                </c:pt>
                <c:pt idx="1">
                  <c:v>0.1898239</c:v>
                </c:pt>
                <c:pt idx="2">
                  <c:v>0.1809618</c:v>
                </c:pt>
                <c:pt idx="3">
                  <c:v>0.1725176</c:v>
                </c:pt>
                <c:pt idx="4">
                  <c:v>0.1717172</c:v>
                </c:pt>
                <c:pt idx="5">
                  <c:v>0.1853659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Firefox</c:v>
                </c:pt>
              </c:strCache>
            </c:strRef>
          </c:tx>
          <c:spPr>
            <a:ln algn="ctr" w="25400">
              <a:solidFill>
                <a:srgbClr val="117733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117733">
                  <a:alpha val="100000"/>
                </a:srgbClr>
              </a:solidFill>
              <a:ln>
                <a:solidFill>
                  <a:srgbClr val="117733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sheet1!$D$2:$D$7</c:f>
              <c:numCache>
                <c:ptCount val="6"/>
                <c:pt idx="0">
                  <c:v>0.1727273</c:v>
                </c:pt>
                <c:pt idx="1">
                  <c:v>0.1682975</c:v>
                </c:pt>
                <c:pt idx="2">
                  <c:v>0.1829450</c:v>
                </c:pt>
                <c:pt idx="3">
                  <c:v>0.1785356</c:v>
                </c:pt>
                <c:pt idx="4">
                  <c:v>0.1686869</c:v>
                </c:pt>
                <c:pt idx="5">
                  <c:v>0.1824390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Safari</c:v>
                </c:pt>
              </c:strCache>
            </c:strRef>
          </c:tx>
          <c:spPr>
            <a:ln algn="ctr" w="25400">
              <a:solidFill>
                <a:srgbClr val="DDCC77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DDCC77">
                  <a:alpha val="100000"/>
                </a:srgbClr>
              </a:solidFill>
              <a:ln>
                <a:solidFill>
                  <a:srgbClr val="DDCC77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sheet1!$E$2:$E$7</c:f>
              <c:numCache>
                <c:ptCount val="6"/>
                <c:pt idx="0">
                  <c:v>0.10202020</c:v>
                </c:pt>
                <c:pt idx="1">
                  <c:v>0.10958904</c:v>
                </c:pt>
                <c:pt idx="2">
                  <c:v>0.08973723</c:v>
                </c:pt>
                <c:pt idx="3">
                  <c:v>0.11033099</c:v>
                </c:pt>
                <c:pt idx="4">
                  <c:v>0.10303030</c:v>
                </c:pt>
                <c:pt idx="5">
                  <c:v>0.09170732</c:v>
                </c:pt>
              </c:numCache>
            </c:numRef>
          </c:val>
          <c:smooth val="1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Opera</c:v>
                </c:pt>
              </c:strCache>
            </c:strRef>
          </c:tx>
          <c:spPr>
            <a:ln algn="ctr" w="25400">
              <a:solidFill>
                <a:srgbClr val="CC6677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CC6677">
                  <a:alpha val="100000"/>
                </a:srgbClr>
              </a:solidFill>
              <a:ln>
                <a:solidFill>
                  <a:srgbClr val="CC6677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sheet1!$F$2:$F$7</c:f>
              <c:numCache>
                <c:ptCount val="6"/>
                <c:pt idx="0">
                  <c:v>0.009090909</c:v>
                </c:pt>
                <c:pt idx="1">
                  <c:v>0.023483366</c:v>
                </c:pt>
                <c:pt idx="2">
                  <c:v>0.014377789</c:v>
                </c:pt>
                <c:pt idx="3">
                  <c:v>0.023069208</c:v>
                </c:pt>
                <c:pt idx="4">
                  <c:v>0.022222222</c:v>
                </c:pt>
                <c:pt idx="5">
                  <c:v>0.020487805</c:v>
                </c:pt>
              </c:numCache>
            </c:numRef>
          </c:val>
          <c:smooth val="1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Android</c:v>
                </c:pt>
              </c:strCache>
            </c:strRef>
          </c:tx>
          <c:spPr>
            <a:ln algn="ctr" w="25400">
              <a:solidFill>
                <a:srgbClr val="AA4499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AA4499">
                  <a:alpha val="100000"/>
                </a:srgbClr>
              </a:solidFill>
              <a:ln>
                <a:solidFill>
                  <a:srgbClr val="AA4499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sheet1!$G$2:$G$7</c:f>
              <c:numCache>
                <c:ptCount val="6"/>
                <c:pt idx="0">
                  <c:v>0.014141414</c:v>
                </c:pt>
                <c:pt idx="1">
                  <c:v>0.011741683</c:v>
                </c:pt>
                <c:pt idx="2">
                  <c:v>0.016856718</c:v>
                </c:pt>
                <c:pt idx="3">
                  <c:v>0.007021063</c:v>
                </c:pt>
                <c:pt idx="4">
                  <c:v>0.013131313</c:v>
                </c:pt>
                <c:pt idx="5">
                  <c:v>0.013658537</c:v>
                </c:pt>
              </c:numCache>
            </c:numRef>
          </c:val>
          <c:smooth val="1"/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1712"/>
        <c:axId val="64453248"/>
      </c:lineChart>
      <c:date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date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yyyy-mm" sourceLinked="0"/>
        <c:crossAx val="64453248"/>
        <c:crosses val="autoZero"/>
      </c:date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freq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12a6969c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2026-05-15T12:50:31Z</dcterms:modified>
  <cp:category/>
</cp:coreProperties>
</file>