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20a09b33.xml" ContentType="application/vnd.ms-office.chartstyle+xml"/>
  <Override PartName="/ppt/charts/colors18aa286820ee.xml" ContentType="application/vnd.ms-office.chartcolorstyle+xml"/>
  <Override PartName="/ppt/charts/chart18aa6b4fcbc5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b4fcbc5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26eaa339.xlsx"/><Relationship Id="rId2" Type="http://schemas.microsoft.com/office/2011/relationships/chartStyle" Target="style18aa20a09b33.xml"/><Relationship Id="rId3" Type="http://schemas.microsoft.com/office/2011/relationships/chartColorStyle" Target="colors18aa286820ee.xml"/></Relationships>

</file>

<file path=ppt/charts/chart18aa6b4fcbc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sheet1!$A$2:$A$6</cx:f>
        <cx:lvl ptCount="5">
          <cx:pt idx="0">A</cx:pt>
          <cx:pt idx="1">B</cx:pt>
          <cx:pt idx="2">C</cx:pt>
          <cx:pt idx="3">D</cx:pt>
          <cx:pt idx="4">E</cx:pt>
        </cx:lvl>
      </cx:strDim>
      <cx:numDim type="val">
        <cx:f>sheet1!$B$2:$B$6</cx:f>
        <cx:lvl ptCount="5" formatCode="Standard">
          <cx:pt idx="0">40</cx:pt>
          <cx:pt idx="1">25</cx:pt>
          <cx:pt idx="2">15</cx:pt>
          <cx:pt idx="3">12</cx:pt>
          <cx:pt idx="4">8</cx:pt>
        </cx:lvl>
      </cx:numDim>
    </cx:data>
  </cx:chartData>
  <cx:chart>
    <cx:plotArea>
      <cx:plotAreaRegion>
        <cx:series layoutId="clusteredColumn" uniqueId="{2220F3E3-CB0F-74D4-9B28-6C4238622358}">
          <cx:tx>
            <cx:txData>
              <cx:f>sheet1!$B$1</cx:f>
              <cx:v>n</cx:v>
            </cx:txData>
          </cx:tx>
          <cx:dataId val="0"/>
          <cx:layoutPr/>
          <cx:axisId val="1"/>
        </cx:series>
        <cx:series layoutId="paretoLine" ownerIdx="0" uniqueId="{852BE1B6-CA3F-E260-426C-38844E2B4F7D}">
          <cx:spPr>
            <a:ln w="12700">
              <a:solidFill>
                <a:schemeClr val="accent5"/>
              </a:solidFill>
            </a:ln>
          </cx:spPr>
          <cx:axisId val="2"/>
        </cx:series>
      </cx:plotAreaRegion>
      <cx:axis id="0">
        <cx:catScaling gapWidth="0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  <cx:axis id="1">
        <cx:valScaling/>
        <cx:majorGridlines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  <cx:axis id="2">
        <cx:valScaling max="1" min="0"/>
        <cx:units unit="percentage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</cx:plotArea>
  </cx:chart>
</cx:chartSpace>
</file>

<file path=ppt/charts/colors18aa286820ee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20a09b3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6b4fcbc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