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5968c444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5968c444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2fc82069.xlsx"/></Relationships>

</file>

<file path=ppt/charts/chart18aa5968c4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dPt>
            <c:idx val="0"/>
            <c:bubble3D val="0"/>
            <c:spPr>
              <a:solidFill>
                <a:srgbClr val="332288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88CCEE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117733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DDCC77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CC6677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AA4499">
                  <a:alpha val="100000"/>
                </a:srgbClr>
              </a:solidFill>
              <a:ln w="25400">
                <a:solidFill>
                  <a:srgbClr val="FFFFFF">
                    <a:alpha val="0"/>
                  </a:srgbClr>
                </a:solidFill>
              </a:ln>
              <a:effectLst/>
            </c:spPr>
          </c:dPt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Chrome</c:v>
                </c:pt>
                <c:pt idx="1">
                  <c:v>IE</c:v>
                </c:pt>
                <c:pt idx="2">
                  <c:v>Firefox</c:v>
                </c:pt>
                <c:pt idx="3">
                  <c:v>Safari</c:v>
                </c:pt>
                <c:pt idx="4">
                  <c:v>Opera</c:v>
                </c:pt>
                <c:pt idx="5">
                  <c:v>Android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</c:ser>
        <c:dLbls>
          <c:numFmt formatCode="General" sourceLinked="0"/>
          <c:showLegendKey val="0"/>
          <c:showVal val="0"/>
          <c:showCatName val="0"/>
          <c:showSerName val="0"/>
          <c:showPercent val="1"/>
          <c:showBubbleSize val="0"/>
          <c:separator val=", "/>
        </c:dLbls>
      </c:pieChart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5968c44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