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5ff9db5f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5ff9db5f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1ccb8a67.xlsx"/></Relationships>

</file>

<file path=ppt/charts/chart18aa5ff9db5f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setosa</c:v>
                </c:pt>
              </c:strCache>
            </c:strRef>
          </c:tx>
          <c:spPr>
            <a:ln algn="ctr" w="25400">
              <a:solidFill>
                <a:srgbClr val="4477AA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sheet1!$A$2:$A$5</c:f>
              <c:strCache>
                <c:ptCount val="4"/>
                <c:pt idx="0">
                  <c:v>Petal.Length</c:v>
                </c:pt>
                <c:pt idx="1">
                  <c:v>Petal.Width</c:v>
                </c:pt>
                <c:pt idx="2">
                  <c:v>Sepal.Length</c:v>
                </c:pt>
                <c:pt idx="3">
                  <c:v>Sepal.Width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1.462</c:v>
                </c:pt>
                <c:pt idx="1">
                  <c:v>0.246</c:v>
                </c:pt>
                <c:pt idx="2">
                  <c:v>5.006</c:v>
                </c:pt>
                <c:pt idx="3">
                  <c:v>3.428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versicolor</c:v>
                </c:pt>
              </c:strCache>
            </c:strRef>
          </c:tx>
          <c:spPr>
            <a:ln algn="ctr" w="25400">
              <a:solidFill>
                <a:srgbClr val="DDCC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DDCC77">
                  <a:alpha val="100000"/>
                </a:srgbClr>
              </a:solidFill>
              <a:ln>
                <a:solidFill>
                  <a:srgbClr val="DDCC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sheet1!$A$2:$A$5</c:f>
              <c:strCache>
                <c:ptCount val="4"/>
                <c:pt idx="0">
                  <c:v>Petal.Length</c:v>
                </c:pt>
                <c:pt idx="1">
                  <c:v>Petal.Width</c:v>
                </c:pt>
                <c:pt idx="2">
                  <c:v>Sepal.Length</c:v>
                </c:pt>
                <c:pt idx="3">
                  <c:v>Sepal.Width</c:v>
                </c:pt>
              </c:strCache>
            </c:strRef>
          </c:cat>
          <c:val>
            <c:numRef>
              <c:f>sheet1!$C$2:$C$5</c:f>
              <c:numCache>
                <c:ptCount val="4"/>
                <c:pt idx="0">
                  <c:v>4.260</c:v>
                </c:pt>
                <c:pt idx="1">
                  <c:v>1.326</c:v>
                </c:pt>
                <c:pt idx="2">
                  <c:v>5.936</c:v>
                </c:pt>
                <c:pt idx="3">
                  <c:v>2.770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virginica</c:v>
                </c:pt>
              </c:strCache>
            </c:strRef>
          </c:tx>
          <c:spPr>
            <a:ln algn="ctr" w="25400">
              <a:solidFill>
                <a:srgbClr val="CC66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sheet1!$A$2:$A$5</c:f>
              <c:strCache>
                <c:ptCount val="4"/>
                <c:pt idx="0">
                  <c:v>Petal.Length</c:v>
                </c:pt>
                <c:pt idx="1">
                  <c:v>Petal.Width</c:v>
                </c:pt>
                <c:pt idx="2">
                  <c:v>Sepal.Length</c:v>
                </c:pt>
                <c:pt idx="3">
                  <c:v>Sepal.Width</c:v>
                </c:pt>
              </c:strCache>
            </c:strRef>
          </c:cat>
          <c:val>
            <c:numRef>
              <c:f>sheet1!$D$2:$D$5</c:f>
              <c:numCache>
                <c:ptCount val="4"/>
                <c:pt idx="0">
                  <c:v>5.552</c:v>
                </c:pt>
                <c:pt idx="1">
                  <c:v>2.026</c:v>
                </c:pt>
                <c:pt idx="2">
                  <c:v>6.588</c:v>
                </c:pt>
                <c:pt idx="3">
                  <c:v>2.974</c:v>
                </c:pt>
              </c:numCache>
            </c:numRef>
          </c:val>
        </c:ser>
        <c:dLbls>
          <c:numFmt formatCode="General" sourceLinked="0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radarChart>
      <c:catAx>
        <c:axId val="64451712"/>
        <c:scaling>
          <c:orientation val="minMax"/>
        </c:scaling>
        <c:delete val="0"/>
        <c:axPos val="b"/>
        <c:majorTickMark val="none"/>
        <c:minorTickMark val="none"/>
        <c:tickLblPos val="nextTo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TickMark val="none"/>
        <c:minorTickMark val="none"/>
        <c:tickLblPos val="nextTo"/>
        <c:crossAx val="64451712"/>
        <c:crosses val="autoZero"/>
        <c:crossBetween val="between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5ff9db5f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