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581df31a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581df31a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3b8a0046.xlsx"/></Relationships>

</file>

<file path=ppt/charts/chart18aa581df31a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xVal>
            <c:numRef>
              <c:f>sheet1!$A$2:$A$33</c:f>
              <c:numCache>
                <c:ptCount val="32"/>
                <c:pt idx="0">
                  <c:v>2.320</c:v>
                </c:pt>
                <c:pt idx="1">
                  <c:v>3.190</c:v>
                </c:pt>
                <c:pt idx="2">
                  <c:v>3.150</c:v>
                </c:pt>
                <c:pt idx="3">
                  <c:v>2.200</c:v>
                </c:pt>
                <c:pt idx="4">
                  <c:v>1.615</c:v>
                </c:pt>
                <c:pt idx="5">
                  <c:v>1.835</c:v>
                </c:pt>
                <c:pt idx="6">
                  <c:v>2.465</c:v>
                </c:pt>
                <c:pt idx="7">
                  <c:v>1.935</c:v>
                </c:pt>
                <c:pt idx="8">
                  <c:v>2.140</c:v>
                </c:pt>
                <c:pt idx="9">
                  <c:v>1.513</c:v>
                </c:pt>
                <c:pt idx="10">
                  <c:v>2.780</c:v>
                </c:pt>
                <c:pt idx="11">
                  <c:v>2.620</c:v>
                </c:pt>
                <c:pt idx="12">
                  <c:v>2.875</c:v>
                </c:pt>
                <c:pt idx="13">
                  <c:v>3.215</c:v>
                </c:pt>
                <c:pt idx="14">
                  <c:v>3.460</c:v>
                </c:pt>
                <c:pt idx="15">
                  <c:v>3.440</c:v>
                </c:pt>
                <c:pt idx="16">
                  <c:v>3.440</c:v>
                </c:pt>
                <c:pt idx="17">
                  <c:v>2.770</c:v>
                </c:pt>
                <c:pt idx="18">
                  <c:v>3.440</c:v>
                </c:pt>
                <c:pt idx="19">
                  <c:v>3.570</c:v>
                </c:pt>
                <c:pt idx="20">
                  <c:v>4.070</c:v>
                </c:pt>
                <c:pt idx="21">
                  <c:v>3.730</c:v>
                </c:pt>
                <c:pt idx="22">
                  <c:v>3.780</c:v>
                </c:pt>
                <c:pt idx="23">
                  <c:v>5.250</c:v>
                </c:pt>
                <c:pt idx="24">
                  <c:v>5.424</c:v>
                </c:pt>
                <c:pt idx="25">
                  <c:v>5.345</c:v>
                </c:pt>
                <c:pt idx="26">
                  <c:v>3.520</c:v>
                </c:pt>
                <c:pt idx="27">
                  <c:v>3.435</c:v>
                </c:pt>
                <c:pt idx="28">
                  <c:v>3.840</c:v>
                </c:pt>
                <c:pt idx="29">
                  <c:v>3.845</c:v>
                </c:pt>
                <c:pt idx="30">
                  <c:v>3.170</c:v>
                </c:pt>
                <c:pt idx="31">
                  <c:v>3.570</c:v>
                </c:pt>
              </c:numCache>
            </c:numRef>
          </c:xVal>
          <c:yVal>
            <c:numRef>
              <c:f>sheet1!$B$2:$B$33</c:f>
              <c:numCache>
                <c:ptCount val="32"/>
                <c:pt idx="0">
                  <c:v>22.8</c:v>
                </c:pt>
                <c:pt idx="1">
                  <c:v>24.4</c:v>
                </c:pt>
                <c:pt idx="2">
                  <c:v>22.8</c:v>
                </c:pt>
                <c:pt idx="3">
                  <c:v>32.4</c:v>
                </c:pt>
                <c:pt idx="4">
                  <c:v>30.4</c:v>
                </c:pt>
                <c:pt idx="5">
                  <c:v>33.9</c:v>
                </c:pt>
                <c:pt idx="6">
                  <c:v>21.5</c:v>
                </c:pt>
                <c:pt idx="7">
                  <c:v>27.3</c:v>
                </c:pt>
                <c:pt idx="8">
                  <c:v>26.0</c:v>
                </c:pt>
                <c:pt idx="9">
                  <c:v>30.4</c:v>
                </c:pt>
                <c:pt idx="10">
                  <c:v>21.4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DDCC77">
                  <a:alpha val="100000"/>
                </a:srgbClr>
              </a:solidFill>
              <a:ln>
                <a:solidFill>
                  <a:srgbClr val="DDCC77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xVal>
            <c:numRef>
              <c:f>sheet1!$A$2:$A$33</c:f>
              <c:numCache>
                <c:ptCount val="32"/>
                <c:pt idx="0">
                  <c:v>2.320</c:v>
                </c:pt>
                <c:pt idx="1">
                  <c:v>3.190</c:v>
                </c:pt>
                <c:pt idx="2">
                  <c:v>3.150</c:v>
                </c:pt>
                <c:pt idx="3">
                  <c:v>2.200</c:v>
                </c:pt>
                <c:pt idx="4">
                  <c:v>1.615</c:v>
                </c:pt>
                <c:pt idx="5">
                  <c:v>1.835</c:v>
                </c:pt>
                <c:pt idx="6">
                  <c:v>2.465</c:v>
                </c:pt>
                <c:pt idx="7">
                  <c:v>1.935</c:v>
                </c:pt>
                <c:pt idx="8">
                  <c:v>2.140</c:v>
                </c:pt>
                <c:pt idx="9">
                  <c:v>1.513</c:v>
                </c:pt>
                <c:pt idx="10">
                  <c:v>2.780</c:v>
                </c:pt>
                <c:pt idx="11">
                  <c:v>2.620</c:v>
                </c:pt>
                <c:pt idx="12">
                  <c:v>2.875</c:v>
                </c:pt>
                <c:pt idx="13">
                  <c:v>3.215</c:v>
                </c:pt>
                <c:pt idx="14">
                  <c:v>3.460</c:v>
                </c:pt>
                <c:pt idx="15">
                  <c:v>3.440</c:v>
                </c:pt>
                <c:pt idx="16">
                  <c:v>3.440</c:v>
                </c:pt>
                <c:pt idx="17">
                  <c:v>2.770</c:v>
                </c:pt>
                <c:pt idx="18">
                  <c:v>3.440</c:v>
                </c:pt>
                <c:pt idx="19">
                  <c:v>3.570</c:v>
                </c:pt>
                <c:pt idx="20">
                  <c:v>4.070</c:v>
                </c:pt>
                <c:pt idx="21">
                  <c:v>3.730</c:v>
                </c:pt>
                <c:pt idx="22">
                  <c:v>3.780</c:v>
                </c:pt>
                <c:pt idx="23">
                  <c:v>5.250</c:v>
                </c:pt>
                <c:pt idx="24">
                  <c:v>5.424</c:v>
                </c:pt>
                <c:pt idx="25">
                  <c:v>5.345</c:v>
                </c:pt>
                <c:pt idx="26">
                  <c:v>3.520</c:v>
                </c:pt>
                <c:pt idx="27">
                  <c:v>3.435</c:v>
                </c:pt>
                <c:pt idx="28">
                  <c:v>3.840</c:v>
                </c:pt>
                <c:pt idx="29">
                  <c:v>3.845</c:v>
                </c:pt>
                <c:pt idx="30">
                  <c:v>3.170</c:v>
                </c:pt>
                <c:pt idx="31">
                  <c:v>3.570</c:v>
                </c:pt>
              </c:numCache>
            </c:numRef>
          </c:xVal>
          <c:yVal>
            <c:numRef>
              <c:f>sheet1!$C$2:$C$33</c:f>
              <c:numCache>
                <c:ptCount val="32"/>
                <c:pt idx="11">
                  <c:v>21.0</c:v>
                </c:pt>
                <c:pt idx="12">
                  <c:v>21.0</c:v>
                </c:pt>
                <c:pt idx="13">
                  <c:v>21.4</c:v>
                </c:pt>
                <c:pt idx="14">
                  <c:v>18.1</c:v>
                </c:pt>
                <c:pt idx="15">
                  <c:v>19.2</c:v>
                </c:pt>
                <c:pt idx="16">
                  <c:v>17.8</c:v>
                </c:pt>
                <c:pt idx="17">
                  <c:v>19.7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CC6677">
                  <a:alpha val="100000"/>
                </a:srgbClr>
              </a:solidFill>
              <a:ln>
                <a:solidFill>
                  <a:srgbClr val="CC6677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xVal>
            <c:numRef>
              <c:f>sheet1!$A$2:$A$33</c:f>
              <c:numCache>
                <c:ptCount val="32"/>
                <c:pt idx="0">
                  <c:v>2.320</c:v>
                </c:pt>
                <c:pt idx="1">
                  <c:v>3.190</c:v>
                </c:pt>
                <c:pt idx="2">
                  <c:v>3.150</c:v>
                </c:pt>
                <c:pt idx="3">
                  <c:v>2.200</c:v>
                </c:pt>
                <c:pt idx="4">
                  <c:v>1.615</c:v>
                </c:pt>
                <c:pt idx="5">
                  <c:v>1.835</c:v>
                </c:pt>
                <c:pt idx="6">
                  <c:v>2.465</c:v>
                </c:pt>
                <c:pt idx="7">
                  <c:v>1.935</c:v>
                </c:pt>
                <c:pt idx="8">
                  <c:v>2.140</c:v>
                </c:pt>
                <c:pt idx="9">
                  <c:v>1.513</c:v>
                </c:pt>
                <c:pt idx="10">
                  <c:v>2.780</c:v>
                </c:pt>
                <c:pt idx="11">
                  <c:v>2.620</c:v>
                </c:pt>
                <c:pt idx="12">
                  <c:v>2.875</c:v>
                </c:pt>
                <c:pt idx="13">
                  <c:v>3.215</c:v>
                </c:pt>
                <c:pt idx="14">
                  <c:v>3.460</c:v>
                </c:pt>
                <c:pt idx="15">
                  <c:v>3.440</c:v>
                </c:pt>
                <c:pt idx="16">
                  <c:v>3.440</c:v>
                </c:pt>
                <c:pt idx="17">
                  <c:v>2.770</c:v>
                </c:pt>
                <c:pt idx="18">
                  <c:v>3.440</c:v>
                </c:pt>
                <c:pt idx="19">
                  <c:v>3.570</c:v>
                </c:pt>
                <c:pt idx="20">
                  <c:v>4.070</c:v>
                </c:pt>
                <c:pt idx="21">
                  <c:v>3.730</c:v>
                </c:pt>
                <c:pt idx="22">
                  <c:v>3.780</c:v>
                </c:pt>
                <c:pt idx="23">
                  <c:v>5.250</c:v>
                </c:pt>
                <c:pt idx="24">
                  <c:v>5.424</c:v>
                </c:pt>
                <c:pt idx="25">
                  <c:v>5.345</c:v>
                </c:pt>
                <c:pt idx="26">
                  <c:v>3.520</c:v>
                </c:pt>
                <c:pt idx="27">
                  <c:v>3.435</c:v>
                </c:pt>
                <c:pt idx="28">
                  <c:v>3.840</c:v>
                </c:pt>
                <c:pt idx="29">
                  <c:v>3.845</c:v>
                </c:pt>
                <c:pt idx="30">
                  <c:v>3.170</c:v>
                </c:pt>
                <c:pt idx="31">
                  <c:v>3.570</c:v>
                </c:pt>
              </c:numCache>
            </c:numRef>
          </c:xVal>
          <c:yVal>
            <c:numRef>
              <c:f>sheet1!$D$2:$D$33</c:f>
              <c:numCache>
                <c:ptCount val="32"/>
                <c:pt idx="18">
                  <c:v>18.7</c:v>
                </c:pt>
                <c:pt idx="19">
                  <c:v>14.3</c:v>
                </c:pt>
                <c:pt idx="20">
                  <c:v>16.4</c:v>
                </c:pt>
                <c:pt idx="21">
                  <c:v>17.3</c:v>
                </c:pt>
                <c:pt idx="22">
                  <c:v>15.2</c:v>
                </c:pt>
                <c:pt idx="23">
                  <c:v>10.4</c:v>
                </c:pt>
                <c:pt idx="24">
                  <c:v>10.4</c:v>
                </c:pt>
                <c:pt idx="25">
                  <c:v>14.7</c:v>
                </c:pt>
                <c:pt idx="26">
                  <c:v>15.5</c:v>
                </c:pt>
                <c:pt idx="27">
                  <c:v>15.2</c:v>
                </c:pt>
                <c:pt idx="28">
                  <c:v>13.3</c:v>
                </c:pt>
                <c:pt idx="29">
                  <c:v>19.2</c:v>
                </c:pt>
                <c:pt idx="30">
                  <c:v>15.8</c:v>
                </c:pt>
                <c:pt idx="31">
                  <c:v>15.0</c:v>
                </c:pt>
              </c:numCache>
            </c:numRef>
          </c:yVal>
          <c:smooth val="0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scatterChart>
      <c:valAx>
        <c:axId val="64451712"/>
        <c:scaling>
          <c:orientation val="minMax"/>
          <c:max val="6.00"/>
          <c:min val="1.00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Weight (1000 lbs)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3248"/>
        <c:crosses val="autoZero"/>
      </c:valAx>
      <c:valAx>
        <c:axId val="64453248"/>
        <c:scaling>
          <c:orientation val="minMax"/>
          <c:max val="35.00"/>
          <c:min val="1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MPG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581df31a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