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18aa601c1716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601c1716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4fb0b40c.xlsx"/></Relationships>

</file>

<file path=ppt/charts/chart18aa601c17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tockChart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ln algn="ctr" w="25400">
              <a:solidFill>
                <a:srgbClr val="4477AA">
                  <a:alpha val="100000"/>
                </a:srgbClr>
              </a:solidFill>
              <a:prstDash val="solid"/>
            </a:ln>
          </c:spPr>
          <c:marker>
            <c:symbol val="circle"/>
            <c:size val="12"/>
            <c:spPr>
              <a:solidFill>
                <a:srgbClr val="4477AA">
                  <a:alpha val="100000"/>
                </a:srgbClr>
              </a:solidFill>
              <a:ln>
                <a:solidFill>
                  <a:srgbClr val="4477AA">
                    <a:alpha val="100000"/>
                  </a:srgbClr>
                </a:solidFill>
              </a:ln>
              <a:effectLst/>
            </c:spPr>
          </c:marker>
          <c:cat>
            <c:numRef>
              <c:f>sheet1!$A$2:$A$63</c:f>
              <c:numCache>
                <c:formatCode>yyyy\-mm\-dd</c:formatCode>
                <c:ptCount val="62"/>
                <c:pt idx="0">
                  <c:v>33420</c:v>
                </c:pt>
                <c:pt idx="1">
                  <c:v>33451</c:v>
                </c:pt>
                <c:pt idx="2">
                  <c:v>33482</c:v>
                </c:pt>
                <c:pt idx="3">
                  <c:v>33512</c:v>
                </c:pt>
                <c:pt idx="4">
                  <c:v>33543</c:v>
                </c:pt>
                <c:pt idx="5">
                  <c:v>33573</c:v>
                </c:pt>
                <c:pt idx="6">
                  <c:v>33604</c:v>
                </c:pt>
                <c:pt idx="7">
                  <c:v>33635</c:v>
                </c:pt>
                <c:pt idx="8">
                  <c:v>33664</c:v>
                </c:pt>
                <c:pt idx="9">
                  <c:v>33695</c:v>
                </c:pt>
                <c:pt idx="10">
                  <c:v>33725</c:v>
                </c:pt>
                <c:pt idx="11">
                  <c:v>33756</c:v>
                </c:pt>
                <c:pt idx="12">
                  <c:v>33786</c:v>
                </c:pt>
                <c:pt idx="13">
                  <c:v>33817</c:v>
                </c:pt>
                <c:pt idx="14">
                  <c:v>33848</c:v>
                </c:pt>
                <c:pt idx="15">
                  <c:v>33878</c:v>
                </c:pt>
                <c:pt idx="16">
                  <c:v>33909</c:v>
                </c:pt>
                <c:pt idx="17">
                  <c:v>33939</c:v>
                </c:pt>
                <c:pt idx="18">
                  <c:v>33970</c:v>
                </c:pt>
                <c:pt idx="19">
                  <c:v>34001</c:v>
                </c:pt>
                <c:pt idx="20">
                  <c:v>34029</c:v>
                </c:pt>
                <c:pt idx="21">
                  <c:v>34060</c:v>
                </c:pt>
                <c:pt idx="22">
                  <c:v>34090</c:v>
                </c:pt>
                <c:pt idx="23">
                  <c:v>34121</c:v>
                </c:pt>
                <c:pt idx="24">
                  <c:v>34151</c:v>
                </c:pt>
                <c:pt idx="25">
                  <c:v>34182</c:v>
                </c:pt>
                <c:pt idx="26">
                  <c:v>34213</c:v>
                </c:pt>
                <c:pt idx="27">
                  <c:v>34243</c:v>
                </c:pt>
                <c:pt idx="28">
                  <c:v>34274</c:v>
                </c:pt>
                <c:pt idx="29">
                  <c:v>34304</c:v>
                </c:pt>
                <c:pt idx="30">
                  <c:v>34335</c:v>
                </c:pt>
                <c:pt idx="31">
                  <c:v>34366</c:v>
                </c:pt>
                <c:pt idx="32">
                  <c:v>34394</c:v>
                </c:pt>
                <c:pt idx="33">
                  <c:v>34425</c:v>
                </c:pt>
                <c:pt idx="34">
                  <c:v>34455</c:v>
                </c:pt>
                <c:pt idx="35">
                  <c:v>34486</c:v>
                </c:pt>
                <c:pt idx="36">
                  <c:v>34516</c:v>
                </c:pt>
                <c:pt idx="37">
                  <c:v>34547</c:v>
                </c:pt>
                <c:pt idx="38">
                  <c:v>34578</c:v>
                </c:pt>
                <c:pt idx="39">
                  <c:v>34608</c:v>
                </c:pt>
                <c:pt idx="40">
                  <c:v>34639</c:v>
                </c:pt>
                <c:pt idx="41">
                  <c:v>34669</c:v>
                </c:pt>
                <c:pt idx="42">
                  <c:v>34700</c:v>
                </c:pt>
                <c:pt idx="43">
                  <c:v>34731</c:v>
                </c:pt>
                <c:pt idx="44">
                  <c:v>34759</c:v>
                </c:pt>
                <c:pt idx="45">
                  <c:v>34790</c:v>
                </c:pt>
                <c:pt idx="46">
                  <c:v>34820</c:v>
                </c:pt>
                <c:pt idx="47">
                  <c:v>34851</c:v>
                </c:pt>
                <c:pt idx="48">
                  <c:v>34881</c:v>
                </c:pt>
                <c:pt idx="49">
                  <c:v>34912</c:v>
                </c:pt>
                <c:pt idx="50">
                  <c:v>34943</c:v>
                </c:pt>
                <c:pt idx="51">
                  <c:v>34973</c:v>
                </c:pt>
                <c:pt idx="52">
                  <c:v>35004</c:v>
                </c:pt>
                <c:pt idx="53">
                  <c:v>35034</c:v>
                </c:pt>
                <c:pt idx="54">
                  <c:v>35065</c:v>
                </c:pt>
                <c:pt idx="55">
                  <c:v>35096</c:v>
                </c:pt>
                <c:pt idx="56">
                  <c:v>35125</c:v>
                </c:pt>
                <c:pt idx="57">
                  <c:v>35156</c:v>
                </c:pt>
                <c:pt idx="58">
                  <c:v>35186</c:v>
                </c:pt>
                <c:pt idx="59">
                  <c:v>35217</c:v>
                </c:pt>
                <c:pt idx="60">
                  <c:v>35247</c:v>
                </c:pt>
                <c:pt idx="61">
                  <c:v>35278</c:v>
                </c:pt>
              </c:numCache>
            </c:numRef>
          </c:cat>
          <c:val>
            <c:numRef>
              <c:f>sheet1!$B$2:$B$63</c:f>
              <c:numCache>
                <c:ptCount val="62"/>
                <c:pt idx="0">
                  <c:v>1628.75</c:v>
                </c:pt>
                <c:pt idx="1">
                  <c:v>1650.43</c:v>
                </c:pt>
                <c:pt idx="2">
                  <c:v>1625.79</c:v>
                </c:pt>
                <c:pt idx="3">
                  <c:v>1573.94</c:v>
                </c:pt>
                <c:pt idx="4">
                  <c:v>1559.26</c:v>
                </c:pt>
                <c:pt idx="5">
                  <c:v>1683.06</c:v>
                </c:pt>
                <c:pt idx="6">
                  <c:v>1734.42</c:v>
                </c:pt>
                <c:pt idx="7">
                  <c:v>1742.92</c:v>
                </c:pt>
                <c:pt idx="8">
                  <c:v>1789.05</c:v>
                </c:pt>
                <c:pt idx="9">
                  <c:v>1652.71</c:v>
                </c:pt>
                <c:pt idx="10">
                  <c:v>1529.97</c:v>
                </c:pt>
                <c:pt idx="11">
                  <c:v>1471.64</c:v>
                </c:pt>
                <c:pt idx="12">
                  <c:v>1526.68</c:v>
                </c:pt>
                <c:pt idx="13">
                  <c:v>1551.17</c:v>
                </c:pt>
                <c:pt idx="14">
                  <c:v>1670.90</c:v>
                </c:pt>
                <c:pt idx="15">
                  <c:v>1670.04</c:v>
                </c:pt>
                <c:pt idx="16">
                  <c:v>1632.35</c:v>
                </c:pt>
                <c:pt idx="17">
                  <c:v>1699.52</c:v>
                </c:pt>
                <c:pt idx="18">
                  <c:v>1870.24</c:v>
                </c:pt>
                <c:pt idx="19">
                  <c:v>1922.05</c:v>
                </c:pt>
                <c:pt idx="20">
                  <c:v>2064.98</c:v>
                </c:pt>
                <c:pt idx="21">
                  <c:v>2163.83</c:v>
                </c:pt>
                <c:pt idx="22">
                  <c:v>2107.29</c:v>
                </c:pt>
                <c:pt idx="23">
                  <c:v>2125.47</c:v>
                </c:pt>
                <c:pt idx="24">
                  <c:v>2193.89</c:v>
                </c:pt>
                <c:pt idx="25">
                  <c:v>2113.62</c:v>
                </c:pt>
                <c:pt idx="26">
                  <c:v>2070.71</c:v>
                </c:pt>
                <c:pt idx="27">
                  <c:v>2153.48</c:v>
                </c:pt>
                <c:pt idx="28">
                  <c:v>1977.67</c:v>
                </c:pt>
                <c:pt idx="29">
                  <c:v>2089.48</c:v>
                </c:pt>
                <c:pt idx="30">
                  <c:v>2079.19</c:v>
                </c:pt>
                <c:pt idx="31">
                  <c:v>2128.33</c:v>
                </c:pt>
                <c:pt idx="32">
                  <c:v>1935.87</c:v>
                </c:pt>
                <c:pt idx="33">
                  <c:v>2030.65</c:v>
                </c:pt>
                <c:pt idx="34">
                  <c:v>2154.13</c:v>
                </c:pt>
                <c:pt idx="35">
                  <c:v>2211.26</c:v>
                </c:pt>
                <c:pt idx="36">
                  <c:v>2266.07</c:v>
                </c:pt>
                <c:pt idx="37">
                  <c:v>2140.74</c:v>
                </c:pt>
                <c:pt idx="38">
                  <c:v>2260.62</c:v>
                </c:pt>
                <c:pt idx="39">
                  <c:v>2389.62</c:v>
                </c:pt>
                <c:pt idx="40">
                  <c:v>2488.85</c:v>
                </c:pt>
                <c:pt idx="41">
                  <c:v>2526.74</c:v>
                </c:pt>
                <c:pt idx="42">
                  <c:v>2549.53</c:v>
                </c:pt>
                <c:pt idx="43">
                  <c:v>2562.24</c:v>
                </c:pt>
                <c:pt idx="44">
                  <c:v>2567.96</c:v>
                </c:pt>
                <c:pt idx="45">
                  <c:v>2655.49</c:v>
                </c:pt>
                <c:pt idx="46">
                  <c:v>2730.44</c:v>
                </c:pt>
                <c:pt idx="47">
                  <c:v>2844.09</c:v>
                </c:pt>
                <c:pt idx="48">
                  <c:v>3067.48</c:v>
                </c:pt>
                <c:pt idx="49">
                  <c:v>3305.72</c:v>
                </c:pt>
                <c:pt idx="50">
                  <c:v>3438.09</c:v>
                </c:pt>
                <c:pt idx="51">
                  <c:v>3737.16</c:v>
                </c:pt>
                <c:pt idx="52">
                  <c:v>4368.54</c:v>
                </c:pt>
                <c:pt idx="53">
                  <c:v>4073.71</c:v>
                </c:pt>
                <c:pt idx="54">
                  <c:v>4069.25</c:v>
                </c:pt>
                <c:pt idx="55">
                  <c:v>4096.40</c:v>
                </c:pt>
                <c:pt idx="56">
                  <c:v>4134.64</c:v>
                </c:pt>
                <c:pt idx="57">
                  <c:v>4604.55</c:v>
                </c:pt>
                <c:pt idx="58">
                  <c:v>5309.67</c:v>
                </c:pt>
                <c:pt idx="59">
                  <c:v>5514.51</c:v>
                </c:pt>
                <c:pt idx="60">
                  <c:v>5910.51</c:v>
                </c:pt>
                <c:pt idx="61">
                  <c:v>5355.03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</c:v>
                </c:pt>
              </c:strCache>
            </c:strRef>
          </c:tx>
          <c:spPr>
            <a:ln algn="ctr" w="25400">
              <a:solidFill>
                <a:srgbClr val="117733">
                  <a:alpha val="100000"/>
                </a:srgbClr>
              </a:solidFill>
              <a:prstDash val="solid"/>
            </a:ln>
          </c:spPr>
          <c:marker>
            <c:symbol val="circle"/>
            <c:size val="12"/>
            <c:spPr>
              <a:solidFill>
                <a:srgbClr val="117733">
                  <a:alpha val="100000"/>
                </a:srgbClr>
              </a:solidFill>
              <a:ln>
                <a:solidFill>
                  <a:srgbClr val="117733">
                    <a:alpha val="100000"/>
                  </a:srgbClr>
                </a:solidFill>
              </a:ln>
              <a:effectLst/>
            </c:spPr>
          </c:marker>
          <c:cat>
            <c:numRef>
              <c:f>sheet1!$A$2:$A$63</c:f>
              <c:numCache>
                <c:formatCode>yyyy\-mm\-dd</c:formatCode>
                <c:ptCount val="62"/>
                <c:pt idx="0">
                  <c:v>33420</c:v>
                </c:pt>
                <c:pt idx="1">
                  <c:v>33451</c:v>
                </c:pt>
                <c:pt idx="2">
                  <c:v>33482</c:v>
                </c:pt>
                <c:pt idx="3">
                  <c:v>33512</c:v>
                </c:pt>
                <c:pt idx="4">
                  <c:v>33543</c:v>
                </c:pt>
                <c:pt idx="5">
                  <c:v>33573</c:v>
                </c:pt>
                <c:pt idx="6">
                  <c:v>33604</c:v>
                </c:pt>
                <c:pt idx="7">
                  <c:v>33635</c:v>
                </c:pt>
                <c:pt idx="8">
                  <c:v>33664</c:v>
                </c:pt>
                <c:pt idx="9">
                  <c:v>33695</c:v>
                </c:pt>
                <c:pt idx="10">
                  <c:v>33725</c:v>
                </c:pt>
                <c:pt idx="11">
                  <c:v>33756</c:v>
                </c:pt>
                <c:pt idx="12">
                  <c:v>33786</c:v>
                </c:pt>
                <c:pt idx="13">
                  <c:v>33817</c:v>
                </c:pt>
                <c:pt idx="14">
                  <c:v>33848</c:v>
                </c:pt>
                <c:pt idx="15">
                  <c:v>33878</c:v>
                </c:pt>
                <c:pt idx="16">
                  <c:v>33909</c:v>
                </c:pt>
                <c:pt idx="17">
                  <c:v>33939</c:v>
                </c:pt>
                <c:pt idx="18">
                  <c:v>33970</c:v>
                </c:pt>
                <c:pt idx="19">
                  <c:v>34001</c:v>
                </c:pt>
                <c:pt idx="20">
                  <c:v>34029</c:v>
                </c:pt>
                <c:pt idx="21">
                  <c:v>34060</c:v>
                </c:pt>
                <c:pt idx="22">
                  <c:v>34090</c:v>
                </c:pt>
                <c:pt idx="23">
                  <c:v>34121</c:v>
                </c:pt>
                <c:pt idx="24">
                  <c:v>34151</c:v>
                </c:pt>
                <c:pt idx="25">
                  <c:v>34182</c:v>
                </c:pt>
                <c:pt idx="26">
                  <c:v>34213</c:v>
                </c:pt>
                <c:pt idx="27">
                  <c:v>34243</c:v>
                </c:pt>
                <c:pt idx="28">
                  <c:v>34274</c:v>
                </c:pt>
                <c:pt idx="29">
                  <c:v>34304</c:v>
                </c:pt>
                <c:pt idx="30">
                  <c:v>34335</c:v>
                </c:pt>
                <c:pt idx="31">
                  <c:v>34366</c:v>
                </c:pt>
                <c:pt idx="32">
                  <c:v>34394</c:v>
                </c:pt>
                <c:pt idx="33">
                  <c:v>34425</c:v>
                </c:pt>
                <c:pt idx="34">
                  <c:v>34455</c:v>
                </c:pt>
                <c:pt idx="35">
                  <c:v>34486</c:v>
                </c:pt>
                <c:pt idx="36">
                  <c:v>34516</c:v>
                </c:pt>
                <c:pt idx="37">
                  <c:v>34547</c:v>
                </c:pt>
                <c:pt idx="38">
                  <c:v>34578</c:v>
                </c:pt>
                <c:pt idx="39">
                  <c:v>34608</c:v>
                </c:pt>
                <c:pt idx="40">
                  <c:v>34639</c:v>
                </c:pt>
                <c:pt idx="41">
                  <c:v>34669</c:v>
                </c:pt>
                <c:pt idx="42">
                  <c:v>34700</c:v>
                </c:pt>
                <c:pt idx="43">
                  <c:v>34731</c:v>
                </c:pt>
                <c:pt idx="44">
                  <c:v>34759</c:v>
                </c:pt>
                <c:pt idx="45">
                  <c:v>34790</c:v>
                </c:pt>
                <c:pt idx="46">
                  <c:v>34820</c:v>
                </c:pt>
                <c:pt idx="47">
                  <c:v>34851</c:v>
                </c:pt>
                <c:pt idx="48">
                  <c:v>34881</c:v>
                </c:pt>
                <c:pt idx="49">
                  <c:v>34912</c:v>
                </c:pt>
                <c:pt idx="50">
                  <c:v>34943</c:v>
                </c:pt>
                <c:pt idx="51">
                  <c:v>34973</c:v>
                </c:pt>
                <c:pt idx="52">
                  <c:v>35004</c:v>
                </c:pt>
                <c:pt idx="53">
                  <c:v>35034</c:v>
                </c:pt>
                <c:pt idx="54">
                  <c:v>35065</c:v>
                </c:pt>
                <c:pt idx="55">
                  <c:v>35096</c:v>
                </c:pt>
                <c:pt idx="56">
                  <c:v>35125</c:v>
                </c:pt>
                <c:pt idx="57">
                  <c:v>35156</c:v>
                </c:pt>
                <c:pt idx="58">
                  <c:v>35186</c:v>
                </c:pt>
                <c:pt idx="59">
                  <c:v>35217</c:v>
                </c:pt>
                <c:pt idx="60">
                  <c:v>35247</c:v>
                </c:pt>
                <c:pt idx="61">
                  <c:v>35278</c:v>
                </c:pt>
              </c:numCache>
            </c:numRef>
          </c:cat>
          <c:val>
            <c:numRef>
              <c:f>sheet1!$C$2:$C$63</c:f>
              <c:numCache>
                <c:ptCount val="62"/>
                <c:pt idx="0">
                  <c:v>1647.84</c:v>
                </c:pt>
                <c:pt idx="1">
                  <c:v>1657.51</c:v>
                </c:pt>
                <c:pt idx="2">
                  <c:v>1625.79</c:v>
                </c:pt>
                <c:pt idx="3">
                  <c:v>1627.08</c:v>
                </c:pt>
                <c:pt idx="4">
                  <c:v>1687.07</c:v>
                </c:pt>
                <c:pt idx="5">
                  <c:v>1763.86</c:v>
                </c:pt>
                <c:pt idx="6">
                  <c:v>1753.10</c:v>
                </c:pt>
                <c:pt idx="7">
                  <c:v>1812.33</c:v>
                </c:pt>
                <c:pt idx="8">
                  <c:v>1789.45</c:v>
                </c:pt>
                <c:pt idx="9">
                  <c:v>1654.09</c:v>
                </c:pt>
                <c:pt idx="10">
                  <c:v>1601.50</c:v>
                </c:pt>
                <c:pt idx="11">
                  <c:v>1550.27</c:v>
                </c:pt>
                <c:pt idx="12">
                  <c:v>1554.03</c:v>
                </c:pt>
                <c:pt idx="13">
                  <c:v>1674.93</c:v>
                </c:pt>
                <c:pt idx="14">
                  <c:v>1714.48</c:v>
                </c:pt>
                <c:pt idx="15">
                  <c:v>1687.14</c:v>
                </c:pt>
                <c:pt idx="16">
                  <c:v>1698.33</c:v>
                </c:pt>
                <c:pt idx="17">
                  <c:v>1878.94</c:v>
                </c:pt>
                <c:pt idx="18">
                  <c:v>1937.77</c:v>
                </c:pt>
                <c:pt idx="19">
                  <c:v>2083.62</c:v>
                </c:pt>
                <c:pt idx="20">
                  <c:v>2166.58</c:v>
                </c:pt>
                <c:pt idx="21">
                  <c:v>2274.62</c:v>
                </c:pt>
                <c:pt idx="22">
                  <c:v>2192.60</c:v>
                </c:pt>
                <c:pt idx="23">
                  <c:v>2224.85</c:v>
                </c:pt>
                <c:pt idx="24">
                  <c:v>2272.96</c:v>
                </c:pt>
                <c:pt idx="25">
                  <c:v>2163.59</c:v>
                </c:pt>
                <c:pt idx="26">
                  <c:v>2193.63</c:v>
                </c:pt>
                <c:pt idx="27">
                  <c:v>2215.72</c:v>
                </c:pt>
                <c:pt idx="28">
                  <c:v>2118.52</c:v>
                </c:pt>
                <c:pt idx="29">
                  <c:v>2110.77</c:v>
                </c:pt>
                <c:pt idx="30">
                  <c:v>2127.56</c:v>
                </c:pt>
                <c:pt idx="31">
                  <c:v>2135.49</c:v>
                </c:pt>
                <c:pt idx="32">
                  <c:v>2037.99</c:v>
                </c:pt>
                <c:pt idx="33">
                  <c:v>2154.17</c:v>
                </c:pt>
                <c:pt idx="34">
                  <c:v>2239.36</c:v>
                </c:pt>
                <c:pt idx="35">
                  <c:v>2269.60</c:v>
                </c:pt>
                <c:pt idx="36">
                  <c:v>2306.66</c:v>
                </c:pt>
                <c:pt idx="37">
                  <c:v>2274.94</c:v>
                </c:pt>
                <c:pt idx="38">
                  <c:v>2379.43</c:v>
                </c:pt>
                <c:pt idx="39">
                  <c:v>2486.95</c:v>
                </c:pt>
                <c:pt idx="40">
                  <c:v>2525.59</c:v>
                </c:pt>
                <c:pt idx="41">
                  <c:v>2564.12</c:v>
                </c:pt>
                <c:pt idx="42">
                  <c:v>2578.74</c:v>
                </c:pt>
                <c:pt idx="43">
                  <c:v>2573.00</c:v>
                </c:pt>
                <c:pt idx="44">
                  <c:v>2664.96</c:v>
                </c:pt>
                <c:pt idx="45">
                  <c:v>2735.28</c:v>
                </c:pt>
                <c:pt idx="46">
                  <c:v>2900.76</c:v>
                </c:pt>
                <c:pt idx="47">
                  <c:v>3064.70</c:v>
                </c:pt>
                <c:pt idx="48">
                  <c:v>3430.95</c:v>
                </c:pt>
                <c:pt idx="49">
                  <c:v>3439.22</c:v>
                </c:pt>
                <c:pt idx="50">
                  <c:v>3700.53</c:v>
                </c:pt>
                <c:pt idx="51">
                  <c:v>4384.82</c:v>
                </c:pt>
                <c:pt idx="52">
                  <c:v>4458.66</c:v>
                </c:pt>
                <c:pt idx="53">
                  <c:v>4326.35</c:v>
                </c:pt>
                <c:pt idx="54">
                  <c:v>4172.47</c:v>
                </c:pt>
                <c:pt idx="55">
                  <c:v>4416.95</c:v>
                </c:pt>
                <c:pt idx="56">
                  <c:v>4627.42</c:v>
                </c:pt>
                <c:pt idx="57">
                  <c:v>5345.89</c:v>
                </c:pt>
                <c:pt idx="58">
                  <c:v>5441.00</c:v>
                </c:pt>
                <c:pt idx="59">
                  <c:v>5933.73</c:v>
                </c:pt>
                <c:pt idx="60">
                  <c:v>6186.09</c:v>
                </c:pt>
                <c:pt idx="61">
                  <c:v>5473.72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</c:v>
                </c:pt>
              </c:strCache>
            </c:strRef>
          </c:tx>
          <c:spPr>
            <a:ln algn="ctr" w="25400">
              <a:solidFill>
                <a:srgbClr val="DDCC77">
                  <a:alpha val="100000"/>
                </a:srgbClr>
              </a:solidFill>
              <a:prstDash val="solid"/>
            </a:ln>
          </c:spPr>
          <c:marker>
            <c:symbol val="circle"/>
            <c:size val="12"/>
            <c:spPr>
              <a:solidFill>
                <a:srgbClr val="DDCC77">
                  <a:alpha val="100000"/>
                </a:srgbClr>
              </a:solidFill>
              <a:ln>
                <a:solidFill>
                  <a:srgbClr val="DDCC77">
                    <a:alpha val="100000"/>
                  </a:srgbClr>
                </a:solidFill>
              </a:ln>
              <a:effectLst/>
            </c:spPr>
          </c:marker>
          <c:cat>
            <c:numRef>
              <c:f>sheet1!$A$2:$A$63</c:f>
              <c:numCache>
                <c:formatCode>yyyy\-mm\-dd</c:formatCode>
                <c:ptCount val="62"/>
                <c:pt idx="0">
                  <c:v>33420</c:v>
                </c:pt>
                <c:pt idx="1">
                  <c:v>33451</c:v>
                </c:pt>
                <c:pt idx="2">
                  <c:v>33482</c:v>
                </c:pt>
                <c:pt idx="3">
                  <c:v>33512</c:v>
                </c:pt>
                <c:pt idx="4">
                  <c:v>33543</c:v>
                </c:pt>
                <c:pt idx="5">
                  <c:v>33573</c:v>
                </c:pt>
                <c:pt idx="6">
                  <c:v>33604</c:v>
                </c:pt>
                <c:pt idx="7">
                  <c:v>33635</c:v>
                </c:pt>
                <c:pt idx="8">
                  <c:v>33664</c:v>
                </c:pt>
                <c:pt idx="9">
                  <c:v>33695</c:v>
                </c:pt>
                <c:pt idx="10">
                  <c:v>33725</c:v>
                </c:pt>
                <c:pt idx="11">
                  <c:v>33756</c:v>
                </c:pt>
                <c:pt idx="12">
                  <c:v>33786</c:v>
                </c:pt>
                <c:pt idx="13">
                  <c:v>33817</c:v>
                </c:pt>
                <c:pt idx="14">
                  <c:v>33848</c:v>
                </c:pt>
                <c:pt idx="15">
                  <c:v>33878</c:v>
                </c:pt>
                <c:pt idx="16">
                  <c:v>33909</c:v>
                </c:pt>
                <c:pt idx="17">
                  <c:v>33939</c:v>
                </c:pt>
                <c:pt idx="18">
                  <c:v>33970</c:v>
                </c:pt>
                <c:pt idx="19">
                  <c:v>34001</c:v>
                </c:pt>
                <c:pt idx="20">
                  <c:v>34029</c:v>
                </c:pt>
                <c:pt idx="21">
                  <c:v>34060</c:v>
                </c:pt>
                <c:pt idx="22">
                  <c:v>34090</c:v>
                </c:pt>
                <c:pt idx="23">
                  <c:v>34121</c:v>
                </c:pt>
                <c:pt idx="24">
                  <c:v>34151</c:v>
                </c:pt>
                <c:pt idx="25">
                  <c:v>34182</c:v>
                </c:pt>
                <c:pt idx="26">
                  <c:v>34213</c:v>
                </c:pt>
                <c:pt idx="27">
                  <c:v>34243</c:v>
                </c:pt>
                <c:pt idx="28">
                  <c:v>34274</c:v>
                </c:pt>
                <c:pt idx="29">
                  <c:v>34304</c:v>
                </c:pt>
                <c:pt idx="30">
                  <c:v>34335</c:v>
                </c:pt>
                <c:pt idx="31">
                  <c:v>34366</c:v>
                </c:pt>
                <c:pt idx="32">
                  <c:v>34394</c:v>
                </c:pt>
                <c:pt idx="33">
                  <c:v>34425</c:v>
                </c:pt>
                <c:pt idx="34">
                  <c:v>34455</c:v>
                </c:pt>
                <c:pt idx="35">
                  <c:v>34486</c:v>
                </c:pt>
                <c:pt idx="36">
                  <c:v>34516</c:v>
                </c:pt>
                <c:pt idx="37">
                  <c:v>34547</c:v>
                </c:pt>
                <c:pt idx="38">
                  <c:v>34578</c:v>
                </c:pt>
                <c:pt idx="39">
                  <c:v>34608</c:v>
                </c:pt>
                <c:pt idx="40">
                  <c:v>34639</c:v>
                </c:pt>
                <c:pt idx="41">
                  <c:v>34669</c:v>
                </c:pt>
                <c:pt idx="42">
                  <c:v>34700</c:v>
                </c:pt>
                <c:pt idx="43">
                  <c:v>34731</c:v>
                </c:pt>
                <c:pt idx="44">
                  <c:v>34759</c:v>
                </c:pt>
                <c:pt idx="45">
                  <c:v>34790</c:v>
                </c:pt>
                <c:pt idx="46">
                  <c:v>34820</c:v>
                </c:pt>
                <c:pt idx="47">
                  <c:v>34851</c:v>
                </c:pt>
                <c:pt idx="48">
                  <c:v>34881</c:v>
                </c:pt>
                <c:pt idx="49">
                  <c:v>34912</c:v>
                </c:pt>
                <c:pt idx="50">
                  <c:v>34943</c:v>
                </c:pt>
                <c:pt idx="51">
                  <c:v>34973</c:v>
                </c:pt>
                <c:pt idx="52">
                  <c:v>35004</c:v>
                </c:pt>
                <c:pt idx="53">
                  <c:v>35034</c:v>
                </c:pt>
                <c:pt idx="54">
                  <c:v>35065</c:v>
                </c:pt>
                <c:pt idx="55">
                  <c:v>35096</c:v>
                </c:pt>
                <c:pt idx="56">
                  <c:v>35125</c:v>
                </c:pt>
                <c:pt idx="57">
                  <c:v>35156</c:v>
                </c:pt>
                <c:pt idx="58">
                  <c:v>35186</c:v>
                </c:pt>
                <c:pt idx="59">
                  <c:v>35217</c:v>
                </c:pt>
                <c:pt idx="60">
                  <c:v>35247</c:v>
                </c:pt>
                <c:pt idx="61">
                  <c:v>35278</c:v>
                </c:pt>
              </c:numCache>
            </c:numRef>
          </c:cat>
          <c:val>
            <c:numRef>
              <c:f>sheet1!$D$2:$D$63</c:f>
              <c:numCache>
                <c:ptCount val="62"/>
                <c:pt idx="0">
                  <c:v>1604.95</c:v>
                </c:pt>
                <c:pt idx="1">
                  <c:v>1501.82</c:v>
                </c:pt>
                <c:pt idx="2">
                  <c:v>1561.89</c:v>
                </c:pt>
                <c:pt idx="3">
                  <c:v>1543.99</c:v>
                </c:pt>
                <c:pt idx="4">
                  <c:v>1542.77</c:v>
                </c:pt>
                <c:pt idx="5">
                  <c:v>1676.17</c:v>
                </c:pt>
                <c:pt idx="6">
                  <c:v>1698.84</c:v>
                </c:pt>
                <c:pt idx="7">
                  <c:v>1719.92</c:v>
                </c:pt>
                <c:pt idx="8">
                  <c:v>1699.46</c:v>
                </c:pt>
                <c:pt idx="9">
                  <c:v>1464.03</c:v>
                </c:pt>
                <c:pt idx="10">
                  <c:v>1402.34</c:v>
                </c:pt>
                <c:pt idx="11">
                  <c:v>1453.79</c:v>
                </c:pt>
                <c:pt idx="12">
                  <c:v>1472.59</c:v>
                </c:pt>
                <c:pt idx="13">
                  <c:v>1510.18</c:v>
                </c:pt>
                <c:pt idx="14">
                  <c:v>1652.92</c:v>
                </c:pt>
                <c:pt idx="15">
                  <c:v>1607.70</c:v>
                </c:pt>
                <c:pt idx="16">
                  <c:v>1606.64</c:v>
                </c:pt>
                <c:pt idx="17">
                  <c:v>1694.83</c:v>
                </c:pt>
                <c:pt idx="18">
                  <c:v>1852.81</c:v>
                </c:pt>
                <c:pt idx="19">
                  <c:v>1890.18</c:v>
                </c:pt>
                <c:pt idx="20">
                  <c:v>2007.50</c:v>
                </c:pt>
                <c:pt idx="21">
                  <c:v>2073.94</c:v>
                </c:pt>
                <c:pt idx="22">
                  <c:v>2018.69</c:v>
                </c:pt>
                <c:pt idx="23">
                  <c:v>2101.89</c:v>
                </c:pt>
                <c:pt idx="24">
                  <c:v>2112.80</c:v>
                </c:pt>
                <c:pt idx="25">
                  <c:v>1957.08</c:v>
                </c:pt>
                <c:pt idx="26">
                  <c:v>2070.71</c:v>
                </c:pt>
                <c:pt idx="27">
                  <c:v>1946.49</c:v>
                </c:pt>
                <c:pt idx="28">
                  <c:v>1977.67</c:v>
                </c:pt>
                <c:pt idx="29">
                  <c:v>2003.64</c:v>
                </c:pt>
                <c:pt idx="30">
                  <c:v>2013.03</c:v>
                </c:pt>
                <c:pt idx="31">
                  <c:v>1935.08</c:v>
                </c:pt>
                <c:pt idx="32">
                  <c:v>1911.70</c:v>
                </c:pt>
                <c:pt idx="33">
                  <c:v>2030.65</c:v>
                </c:pt>
                <c:pt idx="34">
                  <c:v>2089.04</c:v>
                </c:pt>
                <c:pt idx="35">
                  <c:v>2208.41</c:v>
                </c:pt>
                <c:pt idx="36">
                  <c:v>2114.88</c:v>
                </c:pt>
                <c:pt idx="37">
                  <c:v>2112.01</c:v>
                </c:pt>
                <c:pt idx="38">
                  <c:v>2240.24</c:v>
                </c:pt>
                <c:pt idx="39">
                  <c:v>2373.01</c:v>
                </c:pt>
                <c:pt idx="40">
                  <c:v>2415.29</c:v>
                </c:pt>
                <c:pt idx="41">
                  <c:v>2465.49</c:v>
                </c:pt>
                <c:pt idx="42">
                  <c:v>2523.81</c:v>
                </c:pt>
                <c:pt idx="43">
                  <c:v>2459.13</c:v>
                </c:pt>
                <c:pt idx="44">
                  <c:v>2526.18</c:v>
                </c:pt>
                <c:pt idx="45">
                  <c:v>2654.34</c:v>
                </c:pt>
                <c:pt idx="46">
                  <c:v>2730.44</c:v>
                </c:pt>
                <c:pt idx="47">
                  <c:v>2820.81</c:v>
                </c:pt>
                <c:pt idx="48">
                  <c:v>3067.48</c:v>
                </c:pt>
                <c:pt idx="49">
                  <c:v>3210.94</c:v>
                </c:pt>
                <c:pt idx="50">
                  <c:v>3438.09</c:v>
                </c:pt>
                <c:pt idx="51">
                  <c:v>3721.18</c:v>
                </c:pt>
                <c:pt idx="52">
                  <c:v>3897.43</c:v>
                </c:pt>
                <c:pt idx="53">
                  <c:v>3796.61</c:v>
                </c:pt>
                <c:pt idx="54">
                  <c:v>3645.69</c:v>
                </c:pt>
                <c:pt idx="55">
                  <c:v>4016.70</c:v>
                </c:pt>
                <c:pt idx="56">
                  <c:v>4134.64</c:v>
                </c:pt>
                <c:pt idx="57">
                  <c:v>4604.55</c:v>
                </c:pt>
                <c:pt idx="58">
                  <c:v>5002.71</c:v>
                </c:pt>
                <c:pt idx="59">
                  <c:v>5466.88</c:v>
                </c:pt>
                <c:pt idx="60">
                  <c:v>5285.78</c:v>
                </c:pt>
                <c:pt idx="61">
                  <c:v>5355.03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close</c:v>
                </c:pt>
              </c:strCache>
            </c:strRef>
          </c:tx>
          <c:spPr>
            <a:ln algn="ctr" w="25400">
              <a:solidFill>
                <a:srgbClr val="CC6677">
                  <a:alpha val="100000"/>
                </a:srgbClr>
              </a:solidFill>
              <a:prstDash val="solid"/>
            </a:ln>
          </c:spPr>
          <c:marker>
            <c:symbol val="circle"/>
            <c:size val="12"/>
            <c:spPr>
              <a:solidFill>
                <a:srgbClr val="CC6677">
                  <a:alpha val="100000"/>
                </a:srgbClr>
              </a:solidFill>
              <a:ln>
                <a:solidFill>
                  <a:srgbClr val="CC6677">
                    <a:alpha val="100000"/>
                  </a:srgbClr>
                </a:solidFill>
              </a:ln>
              <a:effectLst/>
            </c:spPr>
          </c:marker>
          <c:cat>
            <c:numRef>
              <c:f>sheet1!$A$2:$A$63</c:f>
              <c:numCache>
                <c:formatCode>yyyy\-mm\-dd</c:formatCode>
                <c:ptCount val="62"/>
                <c:pt idx="0">
                  <c:v>33420</c:v>
                </c:pt>
                <c:pt idx="1">
                  <c:v>33451</c:v>
                </c:pt>
                <c:pt idx="2">
                  <c:v>33482</c:v>
                </c:pt>
                <c:pt idx="3">
                  <c:v>33512</c:v>
                </c:pt>
                <c:pt idx="4">
                  <c:v>33543</c:v>
                </c:pt>
                <c:pt idx="5">
                  <c:v>33573</c:v>
                </c:pt>
                <c:pt idx="6">
                  <c:v>33604</c:v>
                </c:pt>
                <c:pt idx="7">
                  <c:v>33635</c:v>
                </c:pt>
                <c:pt idx="8">
                  <c:v>33664</c:v>
                </c:pt>
                <c:pt idx="9">
                  <c:v>33695</c:v>
                </c:pt>
                <c:pt idx="10">
                  <c:v>33725</c:v>
                </c:pt>
                <c:pt idx="11">
                  <c:v>33756</c:v>
                </c:pt>
                <c:pt idx="12">
                  <c:v>33786</c:v>
                </c:pt>
                <c:pt idx="13">
                  <c:v>33817</c:v>
                </c:pt>
                <c:pt idx="14">
                  <c:v>33848</c:v>
                </c:pt>
                <c:pt idx="15">
                  <c:v>33878</c:v>
                </c:pt>
                <c:pt idx="16">
                  <c:v>33909</c:v>
                </c:pt>
                <c:pt idx="17">
                  <c:v>33939</c:v>
                </c:pt>
                <c:pt idx="18">
                  <c:v>33970</c:v>
                </c:pt>
                <c:pt idx="19">
                  <c:v>34001</c:v>
                </c:pt>
                <c:pt idx="20">
                  <c:v>34029</c:v>
                </c:pt>
                <c:pt idx="21">
                  <c:v>34060</c:v>
                </c:pt>
                <c:pt idx="22">
                  <c:v>34090</c:v>
                </c:pt>
                <c:pt idx="23">
                  <c:v>34121</c:v>
                </c:pt>
                <c:pt idx="24">
                  <c:v>34151</c:v>
                </c:pt>
                <c:pt idx="25">
                  <c:v>34182</c:v>
                </c:pt>
                <c:pt idx="26">
                  <c:v>34213</c:v>
                </c:pt>
                <c:pt idx="27">
                  <c:v>34243</c:v>
                </c:pt>
                <c:pt idx="28">
                  <c:v>34274</c:v>
                </c:pt>
                <c:pt idx="29">
                  <c:v>34304</c:v>
                </c:pt>
                <c:pt idx="30">
                  <c:v>34335</c:v>
                </c:pt>
                <c:pt idx="31">
                  <c:v>34366</c:v>
                </c:pt>
                <c:pt idx="32">
                  <c:v>34394</c:v>
                </c:pt>
                <c:pt idx="33">
                  <c:v>34425</c:v>
                </c:pt>
                <c:pt idx="34">
                  <c:v>34455</c:v>
                </c:pt>
                <c:pt idx="35">
                  <c:v>34486</c:v>
                </c:pt>
                <c:pt idx="36">
                  <c:v>34516</c:v>
                </c:pt>
                <c:pt idx="37">
                  <c:v>34547</c:v>
                </c:pt>
                <c:pt idx="38">
                  <c:v>34578</c:v>
                </c:pt>
                <c:pt idx="39">
                  <c:v>34608</c:v>
                </c:pt>
                <c:pt idx="40">
                  <c:v>34639</c:v>
                </c:pt>
                <c:pt idx="41">
                  <c:v>34669</c:v>
                </c:pt>
                <c:pt idx="42">
                  <c:v>34700</c:v>
                </c:pt>
                <c:pt idx="43">
                  <c:v>34731</c:v>
                </c:pt>
                <c:pt idx="44">
                  <c:v>34759</c:v>
                </c:pt>
                <c:pt idx="45">
                  <c:v>34790</c:v>
                </c:pt>
                <c:pt idx="46">
                  <c:v>34820</c:v>
                </c:pt>
                <c:pt idx="47">
                  <c:v>34851</c:v>
                </c:pt>
                <c:pt idx="48">
                  <c:v>34881</c:v>
                </c:pt>
                <c:pt idx="49">
                  <c:v>34912</c:v>
                </c:pt>
                <c:pt idx="50">
                  <c:v>34943</c:v>
                </c:pt>
                <c:pt idx="51">
                  <c:v>34973</c:v>
                </c:pt>
                <c:pt idx="52">
                  <c:v>35004</c:v>
                </c:pt>
                <c:pt idx="53">
                  <c:v>35034</c:v>
                </c:pt>
                <c:pt idx="54">
                  <c:v>35065</c:v>
                </c:pt>
                <c:pt idx="55">
                  <c:v>35096</c:v>
                </c:pt>
                <c:pt idx="56">
                  <c:v>35125</c:v>
                </c:pt>
                <c:pt idx="57">
                  <c:v>35156</c:v>
                </c:pt>
                <c:pt idx="58">
                  <c:v>35186</c:v>
                </c:pt>
                <c:pt idx="59">
                  <c:v>35217</c:v>
                </c:pt>
                <c:pt idx="60">
                  <c:v>35247</c:v>
                </c:pt>
                <c:pt idx="61">
                  <c:v>35278</c:v>
                </c:pt>
              </c:numCache>
            </c:numRef>
          </c:cat>
          <c:val>
            <c:numRef>
              <c:f>sheet1!$E$2:$E$63</c:f>
              <c:numCache>
                <c:ptCount val="62"/>
                <c:pt idx="0">
                  <c:v>1626.55</c:v>
                </c:pt>
                <c:pt idx="1">
                  <c:v>1627.80</c:v>
                </c:pt>
                <c:pt idx="2">
                  <c:v>1578.21</c:v>
                </c:pt>
                <c:pt idx="3">
                  <c:v>1570.28</c:v>
                </c:pt>
                <c:pt idx="4">
                  <c:v>1671.01</c:v>
                </c:pt>
                <c:pt idx="5">
                  <c:v>1723.92</c:v>
                </c:pt>
                <c:pt idx="6">
                  <c:v>1745.72</c:v>
                </c:pt>
                <c:pt idx="7">
                  <c:v>1791.35</c:v>
                </c:pt>
                <c:pt idx="8">
                  <c:v>1699.46</c:v>
                </c:pt>
                <c:pt idx="9">
                  <c:v>1519.69</c:v>
                </c:pt>
                <c:pt idx="10">
                  <c:v>1441.57</c:v>
                </c:pt>
                <c:pt idx="11">
                  <c:v>1523.62</c:v>
                </c:pt>
                <c:pt idx="12">
                  <c:v>1554.03</c:v>
                </c:pt>
                <c:pt idx="13">
                  <c:v>1656.35</c:v>
                </c:pt>
                <c:pt idx="14">
                  <c:v>1676.84</c:v>
                </c:pt>
                <c:pt idx="15">
                  <c:v>1636.02</c:v>
                </c:pt>
                <c:pt idx="16">
                  <c:v>1692.16</c:v>
                </c:pt>
                <c:pt idx="17">
                  <c:v>1878.94</c:v>
                </c:pt>
                <c:pt idx="18">
                  <c:v>1922.69</c:v>
                </c:pt>
                <c:pt idx="19">
                  <c:v>2053.66</c:v>
                </c:pt>
                <c:pt idx="20">
                  <c:v>2165.50</c:v>
                </c:pt>
                <c:pt idx="21">
                  <c:v>2073.94</c:v>
                </c:pt>
                <c:pt idx="22">
                  <c:v>2132.12</c:v>
                </c:pt>
                <c:pt idx="23">
                  <c:v>2218.37</c:v>
                </c:pt>
                <c:pt idx="24">
                  <c:v>2137.34</c:v>
                </c:pt>
                <c:pt idx="25">
                  <c:v>2051.25</c:v>
                </c:pt>
                <c:pt idx="26">
                  <c:v>2132.98</c:v>
                </c:pt>
                <c:pt idx="27">
                  <c:v>1965.41</c:v>
                </c:pt>
                <c:pt idx="28">
                  <c:v>2091.94</c:v>
                </c:pt>
                <c:pt idx="29">
                  <c:v>2097.51</c:v>
                </c:pt>
                <c:pt idx="30">
                  <c:v>2118.96</c:v>
                </c:pt>
                <c:pt idx="31">
                  <c:v>1935.08</c:v>
                </c:pt>
                <c:pt idx="32">
                  <c:v>2021.22</c:v>
                </c:pt>
                <c:pt idx="33">
                  <c:v>2125.06</c:v>
                </c:pt>
                <c:pt idx="34">
                  <c:v>2222.51</c:v>
                </c:pt>
                <c:pt idx="35">
                  <c:v>2268.26</c:v>
                </c:pt>
                <c:pt idx="36">
                  <c:v>2114.88</c:v>
                </c:pt>
                <c:pt idx="37">
                  <c:v>2274.94</c:v>
                </c:pt>
                <c:pt idx="38">
                  <c:v>2375.63</c:v>
                </c:pt>
                <c:pt idx="39">
                  <c:v>2485.18</c:v>
                </c:pt>
                <c:pt idx="40">
                  <c:v>2508.12</c:v>
                </c:pt>
                <c:pt idx="41">
                  <c:v>2549.53</c:v>
                </c:pt>
                <c:pt idx="42">
                  <c:v>2561.51</c:v>
                </c:pt>
                <c:pt idx="43">
                  <c:v>2542.75</c:v>
                </c:pt>
                <c:pt idx="44">
                  <c:v>2659.86</c:v>
                </c:pt>
                <c:pt idx="45">
                  <c:v>2732.29</c:v>
                </c:pt>
                <c:pt idx="46">
                  <c:v>2844.09</c:v>
                </c:pt>
                <c:pt idx="47">
                  <c:v>3064.70</c:v>
                </c:pt>
                <c:pt idx="48">
                  <c:v>3289.59</c:v>
                </c:pt>
                <c:pt idx="49">
                  <c:v>3438.09</c:v>
                </c:pt>
                <c:pt idx="50">
                  <c:v>3671.87</c:v>
                </c:pt>
                <c:pt idx="51">
                  <c:v>4320.52</c:v>
                </c:pt>
                <c:pt idx="52">
                  <c:v>4093.43</c:v>
                </c:pt>
                <c:pt idx="53">
                  <c:v>4049.16</c:v>
                </c:pt>
                <c:pt idx="54">
                  <c:v>4125.92</c:v>
                </c:pt>
                <c:pt idx="55">
                  <c:v>4237.75</c:v>
                </c:pt>
                <c:pt idx="56">
                  <c:v>4610.66</c:v>
                </c:pt>
                <c:pt idx="57">
                  <c:v>5345.89</c:v>
                </c:pt>
                <c:pt idx="58">
                  <c:v>5441.00</c:v>
                </c:pt>
                <c:pt idx="59">
                  <c:v>5841.83</c:v>
                </c:pt>
                <c:pt idx="60">
                  <c:v>5386.94</c:v>
                </c:pt>
                <c:pt idx="61">
                  <c:v>5473.72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algn="ctr" w="9525">
              <a:solidFill>
                <a:srgbClr val="404040">
                  <a:alpha val="100000"/>
                </a:srgbClr>
              </a:solidFill>
              <a:prstDash val="solid"/>
            </a:ln>
          </c:spPr>
        </c:hiLowLines>
        <c:upDownBars>
          <c:gapWidth val="150"/>
          <c:upBars>
            <c:spPr>
              <a:solidFill>
                <a:srgbClr val="FFFFFF">
                  <a:alpha val="100000"/>
                </a:srgbClr>
              </a:solidFill>
              <a:ln algn="ctr" w="9525">
                <a:solidFill>
                  <a:srgbClr val="404040">
                    <a:alpha val="100000"/>
                  </a:srgbClr>
                </a:solidFill>
                <a:prstDash val="solid"/>
              </a:ln>
            </c:spPr>
          </c:upBars>
          <c:downBars>
            <c:spPr>
              <a:solidFill>
                <a:srgbClr val="404040">
                  <a:alpha val="100000"/>
                </a:srgbClr>
              </a:solidFill>
              <a:ln algn="ctr" w="9525">
                <a:solidFill>
                  <a:srgbClr val="404040">
                    <a:alpha val="100000"/>
                  </a:srgbClr>
                </a:solidFill>
                <a:prstDash val="solid"/>
              </a:ln>
            </c:spPr>
          </c:downBars>
        </c:upDownBars>
        <c:axId val="64451712"/>
        <c:axId val="64453248"/>
      </c:stockChart>
      <c:dateAx>
        <c:axId val="64451712"/>
        <c:scaling>
          <c:orientation val="minMax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month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yyyy-mm" sourceLinked="0"/>
        <c:crossAx val="64453248"/>
        <c:crosses val="autoZero"/>
      </c:dateAx>
      <c:valAx>
        <c:axId val="64453248"/>
        <c:scaling>
          <c:orientation val="minMax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.mschart_y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#,##0.00" sourceLinked="0"/>
        <c:crossAx val="64451712"/>
        <c:crosses val="autoZero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chart" Target="../charts/chart18aa601c171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2026-05-15T12:50:32Z</dcterms:modified>
  <cp:category/>
</cp:coreProperties>
</file>