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style18aa2c1e4b93.xml" ContentType="application/vnd.ms-office.chartstyle+xml"/>
  <Override PartName="/ppt/charts/colors18aaf7ed156.xml" ContentType="application/vnd.ms-office.chartcolorstyle+xml"/>
  <Override PartName="/ppt/charts/chart18aa6c68942d.xml" ContentType="application/vnd.ms-office.chartex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6c68942d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5b407c4c.xlsx"/><Relationship Id="rId2" Type="http://schemas.microsoft.com/office/2011/relationships/chartStyle" Target="style18aa2c1e4b93.xml"/><Relationship Id="rId3" Type="http://schemas.microsoft.com/office/2011/relationships/chartColorStyle" Target="colors18aaf7ed156.xml"/></Relationships>

</file>

<file path=ppt/charts/chart18aa6c68942d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sheet1!$A$2:$B$7</cx:f>
        <cx:lvl ptCount="6">
          <cx:pt idx="0">a1</cx:pt>
          <cx:pt idx="1">a2</cx:pt>
          <cx:pt idx="2">b1</cx:pt>
          <cx:pt idx="3">b2</cx:pt>
          <cx:pt idx="4">c1</cx:pt>
          <cx:pt idx="5">c2</cx:pt>
        </cx:lvl>
        <cx:lvl ptCount="6">
          <cx:pt idx="0">A</cx:pt>
          <cx:pt idx="1">A</cx:pt>
          <cx:pt idx="2">B</cx:pt>
          <cx:pt idx="3">B</cx:pt>
          <cx:pt idx="4">C</cx:pt>
          <cx:pt idx="5">C</cx:pt>
        </cx:lvl>
      </cx:strDim>
      <cx:numDim type="size">
        <cx:f>sheet1!$C$2:$C$7</cx:f>
        <cx:lvl ptCount="6" formatCode="Standard">
          <cx:pt idx="0">40</cx:pt>
          <cx:pt idx="1">25</cx:pt>
          <cx:pt idx="2">30</cx:pt>
          <cx:pt idx="3">18</cx:pt>
          <cx:pt idx="4">22</cx:pt>
          <cx:pt idx="5">12</cx:pt>
        </cx:lvl>
      </cx:numDim>
    </cx:data>
  </cx:chartData>
  <cx:chart>
    <cx:plotArea>
      <cx:plotAreaRegion>
        <cx:series layoutId="sunburst" uniqueId="{6FAA9DC9-E1F5-1400-CD4C-97188778E3D9}">
          <cx:tx>
            <cx:txData>
              <cx:f>sheet1!$C$1</cx:f>
              <cx:v>value</cx:v>
            </cx:txData>
          </cx:tx>
          <cx:dataLabels pos="ctr">
            <cx:visibility seriesName="0" categoryName="1" value="0"/>
            <cx:txPr>
              <a:bodyPr/>
              <a:lstStyle/>
              <a:p>
                <a:pPr>
                  <a:defRPr cap="none" sz="1000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  <a:endParaRPr cap="none" sz="1000" i="0" b="0" u="none" strike="noStrike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  <a:ea typeface="Arial"/>
                  <a:sym typeface="Arial"/>
                </a:endParaRPr>
              </a:p>
            </cx:txPr>
          </cx:dataLabels>
          <cx:dataId val="0"/>
        </cx:series>
      </cx:plotAreaRegion>
    </cx:plotArea>
  </cx:chart>
</cx:chartSpace>
</file>

<file path=ppt/charts/colors18aaf7ed15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8aa2c1e4b93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microsoft.com/office/2014/relationships/chartEx" Target="../charts/chart18aa6c68942d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microsoft.com/office/drawing/2014/chartex">
            <cx:chart xmlns:cx="http://schemas.microsoft.com/office/drawing/2014/chartex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2026-05-15T12:50:32Z</dcterms:modified>
  <cp:category/>
</cp:coreProperties>
</file>