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3eda396.xml" ContentType="application/vnd.ms-office.chartstyle+xml"/>
  <Override PartName="/ppt/charts/colors18aa5fbf5e8d.xml" ContentType="application/vnd.ms-office.chartcolorstyle+xml"/>
  <Override PartName="/ppt/charts/chart18aa30630eac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30630eac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452c72dc.xlsx"/><Relationship Id="rId2" Type="http://schemas.microsoft.com/office/2011/relationships/chartStyle" Target="style18aa3eda396.xml"/><Relationship Id="rId3" Type="http://schemas.microsoft.com/office/2011/relationships/chartColorStyle" Target="colors18aa5fbf5e8d.xml"/></Relationships>

</file>

<file path=ppt/charts/chart18aa30630eac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sheet1!$A$2:$A$6</cx:f>
        <cx:lvl ptCount="5">
          <cx:pt idx="0">Start</cx:pt>
          <cx:pt idx="1">Q1</cx:pt>
          <cx:pt idx="2">Q2</cx:pt>
          <cx:pt idx="3">Q3</cx:pt>
          <cx:pt idx="4">End</cx:pt>
        </cx:lvl>
      </cx:strDim>
      <cx:numDim type="val">
        <cx:f>sheet1!$B$2:$B$6</cx:f>
        <cx:lvl ptCount="5" formatCode="Standard">
          <cx:pt idx="0">100</cx:pt>
          <cx:pt idx="1">30</cx:pt>
          <cx:pt idx="2">-20</cx:pt>
          <cx:pt idx="3">40</cx:pt>
          <cx:pt idx="4">150</cx:pt>
        </cx:lvl>
      </cx:numDim>
    </cx:data>
  </cx:chartData>
  <cx:chart>
    <cx:plotArea>
      <cx:plotAreaRegion>
        <cx:series layoutId="waterfall" uniqueId="{02FEBF02-D5A7-6CF3-2414-4B291DCE6E71}">
          <cx:tx>
            <cx:txData>
              <cx:f>sheet1!$B$1</cx:f>
              <cx:v>amount</cx:v>
            </cx:txData>
          </cx:tx>
          <cx:dataLabels pos="outEnd">
            <cx:visibility seriesName="0" categoryName="0" value="1"/>
            <cx:txPr>
              <a:bodyPr/>
              <a:lstStyle/>
              <a:p>
                <a:pPr>
                  <a:defRPr cap="none" sz="1000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  <a:endParaRPr cap="none" sz="1000" i="0" b="0" u="none" strike="noStrike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  <a:ea typeface="Arial"/>
                  <a:sym typeface="Arial"/>
                </a:endParaRPr>
              </a:p>
            </cx:txPr>
          </cx:dataLabels>
          <cx:dataId val="0"/>
          <cx:layoutPr>
            <cx:subtotals>
              <cx:idx val="0"/>
              <cx:idx val="4"/>
            </cx:subtotals>
          </cx:layoutPr>
        </cx:series>
      </cx:plotAreaRegion>
      <cx:axis id="0">
        <cx:catScaling gapWidth="0.5"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  <cx:axis id="1">
        <cx:valScaling/>
        <cx:majorGridlines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</cx:plotArea>
  </cx:chart>
</cx:chartSpace>
</file>

<file path=ppt/charts/colors18aa5fbf5e8d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3eda396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30630eac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