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18aaf926691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f926691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67062f51.xlsx"/></Relationships>

</file>

<file path=ppt/charts/chart18aaf92669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 xmlns:c="http://schemas.openxmlformats.org/drawingml/2006/chart" xmlns:a="http://schemas.openxmlformats.org/drawingml/2006/main" xmlns:r="http://schemas.openxmlformats.org/officeDocument/2006/relationships">
      <c:tx>
        <c:rich>
          <a:bodyPr/>
          <a:lstStyle/>
          <a:p>
            <a:pPr>
              <a:defRPr/>
            </a:pPr>
            <a:r>
              <a:rPr cap="none" sz="2000" i="0" b="1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Humidity vs temperature and pressure</a:t>
            </a:r>
          </a:p>
        </c:rich>
      </c:tx>
      <c:layout/>
      <c:overlay val="0"/>
    </c:title>
    <c:autoTitleDeleted val="0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humidity_t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4477AA">
                  <a:alpha val="100000"/>
                </a:srgbClr>
              </a:solidFill>
              <a:ln>
                <a:solidFill>
                  <a:srgbClr val="4477AA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xVal>
            <c:numRef>
              <c:f>sheet1!$A$2:$A$21</c:f>
              <c:numCache>
                <c:ptCount val="20"/>
                <c:pt idx="0">
                  <c:v>11.637717</c:v>
                </c:pt>
                <c:pt idx="1">
                  <c:v>14.303097</c:v>
                </c:pt>
                <c:pt idx="2">
                  <c:v>19.321334</c:v>
                </c:pt>
                <c:pt idx="3">
                  <c:v>27.705195</c:v>
                </c:pt>
                <c:pt idx="4">
                  <c:v>10.042048</c:v>
                </c:pt>
                <c:pt idx="5">
                  <c:v>27.459742</c:v>
                </c:pt>
                <c:pt idx="6">
                  <c:v>28.616882</c:v>
                </c:pt>
                <c:pt idx="7">
                  <c:v>21.519945</c:v>
                </c:pt>
                <c:pt idx="8">
                  <c:v>20.727851</c:v>
                </c:pt>
                <c:pt idx="9">
                  <c:v>6.544657</c:v>
                </c:pt>
                <c:pt idx="10">
                  <c:v>10.149364</c:v>
                </c:pt>
                <c:pt idx="11">
                  <c:v>9.413919</c:v>
                </c:pt>
                <c:pt idx="12">
                  <c:v>22.175571</c:v>
                </c:pt>
                <c:pt idx="13">
                  <c:v>14.602593</c:v>
                </c:pt>
                <c:pt idx="14">
                  <c:v>24.246035</c:v>
                </c:pt>
                <c:pt idx="15">
                  <c:v>17.442481</c:v>
                </c:pt>
                <c:pt idx="16">
                  <c:v>22.940463</c:v>
                </c:pt>
                <c:pt idx="17">
                  <c:v>29.797652</c:v>
                </c:pt>
                <c:pt idx="18">
                  <c:v>14.500879</c:v>
                </c:pt>
                <c:pt idx="19">
                  <c:v>24.436131</c:v>
                </c:pt>
              </c:numCache>
            </c:numRef>
          </c:xVal>
          <c:yVal>
            <c:numRef>
              <c:f>sheet1!$B$2:$B$21</c:f>
              <c:numCache>
                <c:ptCount val="20"/>
                <c:pt idx="0">
                  <c:v>79.25678</c:v>
                </c:pt>
                <c:pt idx="1">
                  <c:v>68.82361</c:v>
                </c:pt>
                <c:pt idx="2">
                  <c:v>76.97597</c:v>
                </c:pt>
                <c:pt idx="3">
                  <c:v>63.18218</c:v>
                </c:pt>
                <c:pt idx="4">
                  <c:v>61.78317</c:v>
                </c:pt>
                <c:pt idx="5">
                  <c:v>77.36137</c:v>
                </c:pt>
                <c:pt idx="6">
                  <c:v>31.39987</c:v>
                </c:pt>
                <c:pt idx="7">
                  <c:v>58.63380</c:v>
                </c:pt>
                <c:pt idx="8">
                  <c:v>73.93882</c:v>
                </c:pt>
                <c:pt idx="9">
                  <c:v>71.56389</c:v>
                </c:pt>
                <c:pt idx="10">
                  <c:v>58.65718</c:v>
                </c:pt>
                <c:pt idx="11">
                  <c:v>81.67257</c:v>
                </c:pt>
                <c:pt idx="12">
                  <c:v>56.28583</c:v>
                </c:pt>
                <c:pt idx="13">
                  <c:v>44.68784</c:v>
                </c:pt>
                <c:pt idx="14">
                  <c:v>34.24074</c:v>
                </c:pt>
                <c:pt idx="15">
                  <c:v>35.96797</c:v>
                </c:pt>
                <c:pt idx="16">
                  <c:v>48.97630</c:v>
                </c:pt>
                <c:pt idx="17">
                  <c:v>61.11806</c:v>
                </c:pt>
                <c:pt idx="18">
                  <c:v>69.72030</c:v>
                </c:pt>
                <c:pt idx="19">
                  <c:v>54.40981</c:v>
                </c:pt>
              </c:numCache>
            </c:numRef>
          </c:yVal>
          <c:smooth val="0"/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axId val="64451712"/>
        <c:axId val="64453248"/>
      </c:scatterChart>
      <c:scatterChart>
        <c:scatterStyle val="marker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humidity_p</c:v>
                </c:pt>
              </c:strCache>
            </c:strRef>
          </c:tx>
          <c:spPr>
            <a:ln>
              <a:noFill/>
            </a:ln>
          </c:spPr>
          <c:marker>
            <c:symbol val="triangle"/>
            <c:size val="12"/>
            <c:spPr>
              <a:solidFill>
                <a:srgbClr val="4477AA">
                  <a:alpha val="100000"/>
                </a:srgbClr>
              </a:solidFill>
              <a:ln>
                <a:solidFill>
                  <a:srgbClr val="4477AA">
                    <a:alpha val="100000"/>
                  </a:srgbClr>
                </a:solidFill>
              </a:ln>
              <a:effectLst/>
            </c:spPr>
          </c:marker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xVal>
            <c:numRef>
              <c:f>sheet1!$C$2:$C$21</c:f>
              <c:numCache>
                <c:ptCount val="20"/>
                <c:pt idx="0">
                  <c:v>1027.3882</c:v>
                </c:pt>
                <c:pt idx="1">
                  <c:v>998.4857</c:v>
                </c:pt>
                <c:pt idx="2">
                  <c:v>1016.0670</c:v>
                </c:pt>
                <c:pt idx="3">
                  <c:v>995.0222</c:v>
                </c:pt>
                <c:pt idx="4">
                  <c:v>1000.6888</c:v>
                </c:pt>
                <c:pt idx="5">
                  <c:v>1005.4446</c:v>
                </c:pt>
                <c:pt idx="6">
                  <c:v>990.5356</c:v>
                </c:pt>
                <c:pt idx="7">
                  <c:v>1005.2955</c:v>
                </c:pt>
                <c:pt idx="8">
                  <c:v>1024.7876</c:v>
                </c:pt>
                <c:pt idx="9">
                  <c:v>1003.6140</c:v>
                </c:pt>
                <c:pt idx="10">
                  <c:v>1009.2832</c:v>
                </c:pt>
                <c:pt idx="11">
                  <c:v>1013.9826</c:v>
                </c:pt>
                <c:pt idx="12">
                  <c:v>1009.7417</c:v>
                </c:pt>
                <c:pt idx="13">
                  <c:v>997.4487</c:v>
                </c:pt>
                <c:pt idx="14">
                  <c:v>1023.0949</c:v>
                </c:pt>
                <c:pt idx="15">
                  <c:v>1016.7387</c:v>
                </c:pt>
                <c:pt idx="16">
                  <c:v>1021.7696</c:v>
                </c:pt>
                <c:pt idx="17">
                  <c:v>994.3177</c:v>
                </c:pt>
                <c:pt idx="18">
                  <c:v>1018.9484</c:v>
                </c:pt>
                <c:pt idx="19">
                  <c:v>1006.4510</c:v>
                </c:pt>
              </c:numCache>
            </c:numRef>
          </c:xVal>
          <c:yVal>
            <c:numRef>
              <c:f>sheet1!$D$2:$D$21</c:f>
              <c:numCache>
                <c:ptCount val="20"/>
                <c:pt idx="0">
                  <c:v>84.77256</c:v>
                </c:pt>
                <c:pt idx="1">
                  <c:v>47.61620</c:v>
                </c:pt>
                <c:pt idx="2">
                  <c:v>57.54394</c:v>
                </c:pt>
                <c:pt idx="3">
                  <c:v>49.94368</c:v>
                </c:pt>
                <c:pt idx="4">
                  <c:v>69.05223</c:v>
                </c:pt>
                <c:pt idx="5">
                  <c:v>45.48101</c:v>
                </c:pt>
                <c:pt idx="6">
                  <c:v>58.71271</c:v>
                </c:pt>
                <c:pt idx="7">
                  <c:v>75.97864</c:v>
                </c:pt>
                <c:pt idx="8">
                  <c:v>35.05481</c:v>
                </c:pt>
                <c:pt idx="9">
                  <c:v>82.51928</c:v>
                </c:pt>
                <c:pt idx="10">
                  <c:v>50.34438</c:v>
                </c:pt>
                <c:pt idx="11">
                  <c:v>80.36642</c:v>
                </c:pt>
                <c:pt idx="12">
                  <c:v>50.80101</c:v>
                </c:pt>
                <c:pt idx="13">
                  <c:v>50.02650</c:v>
                </c:pt>
                <c:pt idx="14">
                  <c:v>58.58107</c:v>
                </c:pt>
                <c:pt idx="15">
                  <c:v>83.53190</c:v>
                </c:pt>
                <c:pt idx="16">
                  <c:v>81.86037</c:v>
                </c:pt>
                <c:pt idx="17">
                  <c:v>53.39937</c:v>
                </c:pt>
                <c:pt idx="18">
                  <c:v>76.63924</c:v>
                </c:pt>
                <c:pt idx="19">
                  <c:v>87.63708</c:v>
                </c:pt>
              </c:numCache>
            </c:numRef>
          </c:yVal>
          <c:smooth val="0"/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axId val="64452823"/>
        <c:axId val="64453934"/>
      </c:scatterChart>
      <c:valAx>
        <c:axId val="64451712"/>
        <c:scaling>
          <c:orientation val="minMax"/>
          <c:max val="30.00"/>
          <c:min val="5.00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Temperature (°C)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#,##0.00" sourceLinked="0"/>
        <c:crossAx val="64453248"/>
        <c:crosses val="autoZero"/>
      </c:valAx>
      <c:valAx>
        <c:axId val="64453248"/>
        <c:scaling>
          <c:orientation val="minMax"/>
          <c:max val="90.00"/>
          <c:min val="3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Humidity (%)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#,##0.00" sourceLinked="0"/>
        <c:crossAx val="64451712"/>
        <c:crosses val="autoZero"/>
      </c:valAx>
      <c:valAx>
        <c:axId val="64453934"/>
        <c:scaling>
          <c:orientation val="minMax"/>
          <c:max val="90.00"/>
          <c:min val="30.00"/>
        </c:scaling>
        <c:delete val="1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crossAx val="64452823"/>
        <c:crosses val="autoZero"/>
      </c:valAx>
      <c:valAx>
        <c:axId val="64452823"/>
        <c:scaling>
          <c:orientation val="minMax"/>
          <c:max val="1030.00"/>
          <c:min val="990.00"/>
        </c:scaling>
        <c:delete val="0"/>
        <c:axPos val="t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Pressure (hPa)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crossAx val="64453934"/>
        <c:crosses val="max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chart" Target="../charts/chart18aaf92669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2026-05-15T12:50:31Z</dcterms:modified>
  <cp:category/>
</cp:coreProperties>
</file>