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/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lvl="1"/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lvl="2"/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lvl="3"/>
            <a:r>
              <a:rPr cap="none" sz="25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Salut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Breton</a:t>
            </a:r>
          </a:p>
          <a:p>
            <a:pPr lvl="4"/>
            <a:r>
              <a:rPr cap="none" sz="25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Salut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Breton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 rot="-5400000">
            <a:off x="4572000" y="2743200"/>
            <a:ext cx="3657600" cy="3657600"/>
          </a:xfrm>
          <a:solidFill>
            <a:srgbClr val="F5DEB3">
              <a:alpha val="100000"/>
            </a:srgbClr>
          </a:solidFill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500" i="0" b="1" u="none" strike="noStrik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hello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World</a:t>
            </a:r>
          </a:p>
          <a:p>
            <a:pPr algn="ct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5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Salut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Breton</a:t>
            </a:r>
          </a:p>
          <a:p>
            <a:pPr algn="ct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5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Salut</a:t>
            </a:r>
            <a:r>
              <a:rPr cap="none" sz="2500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 Breton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2026-04-24T20:57:11Z</dcterms:modified>
  <cp:category/>
</cp:coreProperties>
</file>