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4000" i="0" b="1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hello</a:t>
            </a:r>
            <a:r>
              <a:rPr cap="none" sz="4000" i="0" b="0" u="none" strike="noStrik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 world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2026-04-24T20:57:12Z</dcterms:modified>
  <cp:category/>
</cp:coreProperties>
</file>