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openxmlformats.org/officeDocument/2006/relationships/image" Target="../media/7da55ec2e4adfdb370f760ddde336340ee3a18c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 descr=""/>
          <p:cNvPicPr>
            <a:picLocks noGrp="1"/>
          </p:cNvPicPr>
          <p:nvPr>
            <p:ph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/>
              <a:t>a ggplot example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2026-04-24T20:57:10Z</dcterms:modified>
  <cp:category/>
</cp:coreProperties>
</file>