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  <p:sldId id="257" r:id="rId9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Relationship Id="rId9" Type="http://schemas.openxmlformats.org/officeDocument/2006/relationships/slide" Target="slides/slide2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image" Target="../media/60ced8739057d007cfafca085b98310ebf349720.jpg"/>
</Relationships>

</file>

<file path=ppt/slides/_rels/slide2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image" Target="../media/60ced8739057d007cfafca085b98310ebf3497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2" descr="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00200"/>
            <a:ext cx="2542032" cy="19385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2" descr="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00200"/>
            <a:ext cx="8229600" cy="4525963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2026-04-24T20:57:10Z</dcterms:modified>
  <cp:category/>
</cp:coreProperties>
</file>