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l" marR="0">
              <a:buChar char="•"/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t>Level 1 item</a:t>
            </a:r>
          </a:p>
          <a:p>
            <a:pPr algn="l" marR="0" lvl="1">
              <a:buChar char="•"/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t>Level 2 item</a:t>
            </a:r>
          </a:p>
          <a:p>
            <a:pPr algn="l" marR="0" lvl="2">
              <a:buChar char="•"/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cap="none" b="1" strike="noStrike">
                <a:solidFill>
                  <a:srgbClr val="FF0000">
                    <a:alpha val="100000"/>
                  </a:srgbClr>
                </a:solidFill>
              </a:rPr>
              <a:t>Level 3</a:t>
            </a:r>
            <a:r>
              <a:t> with inline formatting</a:t>
            </a:r>
          </a:p>
          <a:p>
            <a:pPr algn="l" marR="0">
              <a:buChar char="•"/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t>Back to level 1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2026-04-24T20:57:12Z</dcterms:modified>
  <cp:category/>
</cp:coreProperties>
</file>