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2"/>
          <p:cNvGraphicFramePr>
            <a:graphicFrameLocks noGrp="1"/>
          </p:cNvGraphicFramePr>
          <p:nvPr>
            <p:ph idx="1"/>
          </p:nvPr>
        </p:nvGraphicFramePr>
        <p:xfrm rot="-0">
          <a:off x="457200" y="1600200"/>
          <a:ext cx="8229600" cy="4525963"/>
        </p:xfrm>
        <a:graphic>
          <a:graphicData uri="http://schemas.openxmlformats.org/drawingml/2006/table">
            <a:tbl>
              <a:tblPr firstRow="1" lastRow="0" firstColumn="0" lastColumn="0" bandRow="1" bandCol="0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54327">
                <a:tc>
                  <a:txBody>
                    <a:bodyPr/>
                    <a:lstStyle/>
                    <a:p>
                      <a:pPr algn="r"/>
                      <a:r>
                        <a:t>Sepal.Length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Sepal.Width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Petal.Length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Petal.Width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Species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4.6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1.5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3.6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  <a:tr h="754327">
                <a:tc>
                  <a:txBody>
                    <a:bodyPr/>
                    <a:lstStyle/>
                    <a:p>
                      <a:pPr algn="r"/>
                      <a:r>
                        <a:t>5.4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3.9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1.7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0.4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algn="r"/>
                      <a:r>
                        <a:t>setosa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2026-04-24T20:57:08Z</dcterms:modified>
  <cp:category/>
</cp:coreProperties>
</file>