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</Types>
</file>

<file path=_rels/.rels><?xml version="1.0" encoding="UTF-8" standalone="yes"?>

<Relationships  xmlns="http://schemas.openxmlformats.org/package/2006/relationships">
<Relationship Id="rId3" Type="http://schemas.openxmlformats.org/package/2006/relationships/metadata/core-properties" Target="docProps/core.xml"/>
<Relationship Id="rId4" Type="http://schemas.openxmlformats.org/officeDocument/2006/relationships/extended-properties" Target="docProps/app.xml"/>
<Relationship Id="rId1" Type="http://schemas.openxmlformats.org/officeDocument/2006/relationships/officeDocument" Target="ppt/presentation.xml"/>
<Relationship Id="rId2" Type="http://schemas.openxmlformats.org/package/2006/relationships/metadata/thumbnail" Target="docProps/thumbnail.jpeg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8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
<Relationships  xmlns="http://schemas.openxmlformats.org/package/2006/relationships">
<Relationship Id="rId3" Type="http://schemas.openxmlformats.org/officeDocument/2006/relationships/tags" Target="tags/tag1.xml"/>
<Relationship Id="rId4" Type="http://schemas.openxmlformats.org/officeDocument/2006/relationships/presProps" Target="presProps.xml"/>
<Relationship Id="rId5" Type="http://schemas.openxmlformats.org/officeDocument/2006/relationships/viewProps" Target="viewProps.xml"/>
<Relationship Id="rId6" Type="http://schemas.openxmlformats.org/officeDocument/2006/relationships/theme" Target="theme/theme1.xml"/>
<Relationship Id="rId7" Type="http://schemas.openxmlformats.org/officeDocument/2006/relationships/tableStyles" Target="tableStyles.xml"/>
<Relationship Id="rId1" Type="http://schemas.openxmlformats.org/officeDocument/2006/relationships/slideMaster" Target="slideMasters/slideMaster1.xml"/>
<Relationship Id="rId2" Type="http://schemas.openxmlformats.org/officeDocument/2006/relationships/printerSettings" Target="printerSettings/printerSettings1.bin"/>
<Relationship Id="rId8" Type="http://schemas.openxmlformats.org/officeDocument/2006/relationships/slide" Target="slides/slide1.xml"/>
</Relationships>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8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4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9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0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2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/>
          </p:nvPr>
        </p:nvSpPr>
        <p:spPr>
          <a:xfrm rot="-2700000">
            <a:off x="1828800" y="1371600"/>
            <a:ext cx="4114800" cy="4114800"/>
          </a:xfrm>
          <a:solidFill>
            <a:srgbClr val="000000">
              <a:alpha val="100000"/>
            </a:srgbClr>
          </a:solidFill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4000" i="0" b="0" u="none" strike="noStrike">
                <a:solidFill>
                  <a:srgbClr val="FFFF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Hello world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UNIQUEIDENTIFIER" val="Empty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Présentation à l'écran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subject/>
  <dc:creator/>
  <cp:keywords/>
  <dc:description/>
  <cp:lastModifiedBy>runner</cp:lastModifiedBy>
  <cp:revision>3</cp:revision>
  <dcterms:created xsi:type="dcterms:W3CDTF">2017-02-13T16:18:36Z</dcterms:created>
  <dcterms:modified xsi:type="dcterms:W3CDTF">2026-04-24T20:57:08Z</dcterms:modified>
  <cp:category/>
</cp:coreProperties>
</file>