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image" Target="../media/60ced8739057d007cfafca085b98310ebf3497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3300984" y="2459736"/>
            <a:ext cx="2542032" cy="1938528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2026-04-24T20:57:09Z</dcterms:modified>
  <cp:category/>
</cp:coreProperties>
</file>