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gif" ContentType="image/gif"/>
  <Default Extension="png" ContentType="image/png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pdf" ContentType="application/pdf"/>
  <Default Extension="jpg" ContentType="application/octet-stream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</Types>
</file>

<file path=_rels/.rels><?xml version="1.0" encoding="UTF-8" standalone="yes"?>

<Relationships  xmlns="http://schemas.openxmlformats.org/package/2006/relationships">
<Relationship Id="rId3" Type="http://schemas.openxmlformats.org/package/2006/relationships/metadata/core-properties" Target="docProps/core.xml"/>
<Relationship Id="rId4" Type="http://schemas.openxmlformats.org/officeDocument/2006/relationships/extended-properties" Target="docProps/app.xml"/>
<Relationship Id="rId1" Type="http://schemas.openxmlformats.org/officeDocument/2006/relationships/officeDocument" Target="ppt/presentation.xml"/>
<Relationship Id="rId2" Type="http://schemas.openxmlformats.org/package/2006/relationships/metadata/thumbnail" Target="docProps/thumbnail.jpeg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8"/>
  </p:sldIdLst>
  <p:sldSz cx="9144000" cy="6858000" type="screen4x3"/>
  <p:notesSz cx="6858000" cy="9144000"/>
  <p:custDataLst>
    <p:tags r:id="rId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1376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
<Relationships  xmlns="http://schemas.openxmlformats.org/package/2006/relationships">
<Relationship Id="rId3" Type="http://schemas.openxmlformats.org/officeDocument/2006/relationships/tags" Target="tags/tag1.xml"/>
<Relationship Id="rId4" Type="http://schemas.openxmlformats.org/officeDocument/2006/relationships/presProps" Target="presProps.xml"/>
<Relationship Id="rId5" Type="http://schemas.openxmlformats.org/officeDocument/2006/relationships/viewProps" Target="viewProps.xml"/>
<Relationship Id="rId6" Type="http://schemas.openxmlformats.org/officeDocument/2006/relationships/theme" Target="theme/theme1.xml"/>
<Relationship Id="rId7" Type="http://schemas.openxmlformats.org/officeDocument/2006/relationships/tableStyles" Target="tableStyles.xml"/>
<Relationship Id="rId1" Type="http://schemas.openxmlformats.org/officeDocument/2006/relationships/slideMaster" Target="slideMasters/slideMaster1.xml"/>
<Relationship Id="rId2" Type="http://schemas.openxmlformats.org/officeDocument/2006/relationships/printerSettings" Target="printerSettings/printerSettings1.bin"/>
<Relationship Id="rId8" Type="http://schemas.openxmlformats.org/officeDocument/2006/relationships/slide" Target="slides/slide1.xml"/>
</Relationships>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881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576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1545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8392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0349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5807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5996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823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
<Relationships  xmlns="http://schemas.openxmlformats.org/package/2006/relationships">
<Relationship Id="rId1" Type="http://schemas.openxmlformats.org/officeDocument/2006/relationships/slideLayout" Target="../slideLayouts/slideLayout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/>
              <a:t>3.141593</a:t>
            </a:r>
          </a:p>
        </p:txBody>
      </p:sp>
      <p:sp>
        <p:nvSpPr>
          <p:cNvPr id="3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/>
              <a:t>a</a:t>
            </a:r>
          </a:p>
          <a:p>
            <a:r>
              <a:rPr/>
              <a:t>b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r>
              <a:rPr/>
              <a:t>one blah</a:t>
            </a:r>
          </a:p>
          <a:p>
            <a:r>
              <a:rPr/>
              <a:t>two blah</a:t>
            </a:r>
          </a:p>
        </p:txBody>
      </p:sp>
      <p:sp>
        <p:nvSpPr>
          <p:cNvPr id="5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r>
              <a:rPr/>
              <a:t>three blah</a:t>
            </a:r>
          </a:p>
          <a:p>
            <a:r>
              <a:rPr/>
              <a:t>four blah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AMO_UNIQUEIDENTIFIER" val="Empty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Présentation à l'écran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mitype="http://purl.org/dc/dcmitype/" xmlns:dcterms="http://purl.org/dc/terms/" xmlns:xsi="http://www.w3.org/2001/XMLSchema-instance">
  <dc:title/>
  <dc:subject/>
  <dc:creator/>
  <cp:keywords/>
  <dc:description/>
  <cp:lastModifiedBy>runner</cp:lastModifiedBy>
  <cp:revision>3</cp:revision>
  <dcterms:created xsi:type="dcterms:W3CDTF">2017-02-13T16:18:36Z</dcterms:created>
  <dcterms:modified xsi:type="dcterms:W3CDTF">2026-04-24T20:57:10Z</dcterms:modified>
  <cp:category/>
</cp:coreProperties>
</file>