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2" Type="http://schemas.openxmlformats.org/package/2006/relationships/metadata/thumbnail" Target="docProps/thumbnail.jpeg"/>
<Relationship Id="rId1" Type="http://schemas.openxmlformats.org/officeDocument/2006/relationships/officeDocument" Target="ppt/presentation.xml"/>
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7"/>
  </p:sldIdLst>
  <p:sldSz cx="9144000" cy="6858000" type="screen4x3"/>
  <p:notesSz cx="6858000" cy="9144000"/>
  <p:custDataLst>
    <p:tags r:id="rId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0"/>
    <p:restoredTop sz="83288"/>
  </p:normalViewPr>
  <p:slideViewPr>
    <p:cSldViewPr>
      <p:cViewPr varScale="1">
        <p:scale>
          <a:sx n="107" d="100"/>
          <a:sy n="107" d="100"/>
        </p:scale>
        <p:origin x="148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presProps" Target="presProps.xml"/>
<Relationship Id="rId2" Type="http://schemas.openxmlformats.org/officeDocument/2006/relationships/tags" Target="tags/tag1.xml"/>
<Relationship Id="rId1" Type="http://schemas.openxmlformats.org/officeDocument/2006/relationships/slideMaster" Target="slideMasters/slideMaster1.xml"/>
<Relationship Id="rId6" Type="http://schemas.openxmlformats.org/officeDocument/2006/relationships/tableStyles" Target="tableStyles.xml"/>
<Relationship Id="rId5" Type="http://schemas.openxmlformats.org/officeDocument/2006/relationships/theme" Target="theme/theme1.xml"/>
<Relationship Id="rId4" Type="http://schemas.openxmlformats.org/officeDocument/2006/relationships/viewProps" Target="viewProps.xml"/>
<Relationship Id="rId7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message">
            <a:extLst>
              <a:ext uri="{FF2B5EF4-FFF2-40B4-BE49-F238E27FC236}">
                <a16:creationId xmlns:a16="http://schemas.microsoft.com/office/drawing/2014/main" id="{1FF81E63-34E5-0F4F-A1BA-7E098C15317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 rot="19560000">
            <a:off x="72000" y="2879059"/>
            <a:ext cx="9000000" cy="1099882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>
            <a:lvl1pPr algn="ctr">
              <a:buNone/>
              <a:defRPr sz="4800">
                <a:solidFill>
                  <a:schemeClr val="bg1">
                    <a:lumMod val="95000"/>
                  </a:schemeClr>
                </a:solidFill>
              </a:defRPr>
            </a:lvl1pPr>
            <a:lvl2pPr algn="ctr"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2pPr>
            <a:lvl3pPr algn="ctr">
              <a:buNone/>
              <a:defRPr sz="4000">
                <a:solidFill>
                  <a:schemeClr val="bg1">
                    <a:lumMod val="95000"/>
                  </a:schemeClr>
                </a:solidFill>
              </a:defRPr>
            </a:lvl3pPr>
            <a:lvl4pPr algn="ctr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4pPr>
            <a:lvl5pPr algn="ctr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213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tif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88" y="6356350"/>
            <a:ext cx="17987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pPr/>
              <a:t>18/09/2020</a:t>
            </a:fld>
            <a:endParaRPr lang="en-GB" b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endParaRPr lang="en-GB" b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pPr/>
              <a:t>‹N°›</a:t>
            </a:fld>
            <a:endParaRPr lang="en-GB" b="1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641F512-9406-5A4F-8F7C-BD39ACCB3864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562287"/>
            <a:ext cx="792088" cy="29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Bradley Hand" pitchFamily="2" charset="7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Hello world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 rot="-0">
          <a:off x="457200" y="1600200"/>
          <a:ext cx="8229600" cy="4525963"/>
        </p:xfrm>
        <a:graphic>
          <a:graphicData uri="http://schemas.openxmlformats.org/drawingml/2006/table">
            <a:tbl>
              <a:tblPr firstRow="1" lastRow="0" firstColumn="0" lastColumn="0" bandRow="1" bandCol="0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54327">
                <a:tc>
                  <a:txBody>
                    <a:bodyPr/>
                    <a:lstStyle/>
                    <a:p>
                      <a:pPr algn="r"/>
                      <a:r>
                        <a:t>Sepal.Length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Sepal.Width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Species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Jaun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Affichage à l'écran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5" baseType="lpstr">
      <vt:lpstr>Arial</vt:lpstr>
      <vt:lpstr>Bradley Hand</vt:lpstr>
      <vt:lpstr>Calibri</vt:lpstr>
      <vt:lpstr>Roboto</vt:lpstr>
      <vt:lpstr>Office Theme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7</cp:revision>
  <dcterms:created xsi:type="dcterms:W3CDTF">2017-02-13T16:18:36Z</dcterms:created>
  <dcterms:modified xsi:type="dcterms:W3CDTF">2026-05-13T14:24:05Z</dcterms:modified>
  <cp:category/>
</cp:coreProperties>
</file>