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18aa79f35ad5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79f35ad5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5a124a58.xlsx"/></Relationships>

</file>

<file path=ppt/charts/chart18aa79f35ad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avg</c:v>
                </c:pt>
              </c:strCache>
            </c:strRef>
          </c:tx>
          <c:spPr>
            <a:solidFill>
              <a:srgbClr val="4477AA">
                <a:alpha val="100000"/>
              </a:srgbClr>
            </a:solidFill>
            <a:ln w="25400">
              <a:solidFill>
                <a:srgbClr val="4477AA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sheet1!$A$2:$A$4</c:f>
              <c:strCache>
                <c:ptCount val="3"/>
                <c:pt idx="0">
                  <c:v>4</c:v>
                </c:pt>
                <c:pt idx="1">
                  <c:v>6</c:v>
                </c:pt>
                <c:pt idx="2">
                  <c:v>8</c:v>
                </c:pt>
              </c:strCache>
            </c:strRef>
          </c:cat>
          <c:val>
            <c:numRef>
              <c:f>sheet1!$B$2:$B$4</c:f>
              <c:numCache>
                <c:ptCount val="3"/>
                <c:pt idx="0">
                  <c:v>26.66364</c:v>
                </c:pt>
                <c:pt idx="1">
                  <c:v>19.74286</c:v>
                </c:pt>
                <c:pt idx="2">
                  <c:v>15.10000</c:v>
                </c:pt>
              </c:numCache>
            </c:numRef>
          </c:val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gapWidth val="150"/>
        <c:overlap val="0"/>
        <c:axId val="64451712"/>
        <c:axId val="64453248"/>
      </c:barChart>
      <c:stockChart>
        <c:ser>
          <c:idx val="2"/>
          <c:order val="2"/>
          <c:tx>
            <c:strRef>
              <c:f>sheet1!$C$1</c:f>
              <c:strCache>
                <c:ptCount val="1"/>
                <c:pt idx="0">
                  <c:v>high</c:v>
                </c:pt>
              </c:strCache>
            </c:strRef>
          </c:tx>
          <c:spPr>
            <a:ln>
              <a:noFill/>
            </a:ln>
          </c:spPr>
          <c:marker>
            <c:symbol val="dash"/>
            <c:size val="8"/>
            <c:spPr>
              <a:solidFill>
                <a:srgbClr val="4477AA">
                  <a:alpha val="100000"/>
                </a:srgbClr>
              </a:solidFill>
              <a:ln>
                <a:solidFill>
                  <a:srgbClr val="4477AA">
                    <a:alpha val="100000"/>
                  </a:srgbClr>
                </a:solidFill>
              </a:ln>
              <a:effectLst/>
            </c:spPr>
          </c:marker>
          <c:cat>
            <c:strRef>
              <c:f>sheet1!$A$2:$A$4</c:f>
              <c:strCache>
                <c:ptCount val="3"/>
                <c:pt idx="0">
                  <c:v>4</c:v>
                </c:pt>
                <c:pt idx="1">
                  <c:v>6</c:v>
                </c:pt>
                <c:pt idx="2">
                  <c:v>8</c:v>
                </c:pt>
              </c:strCache>
            </c:strRef>
          </c:cat>
          <c:val>
            <c:numRef>
              <c:f>sheet1!$C$2:$C$4</c:f>
              <c:numCache>
                <c:ptCount val="3"/>
                <c:pt idx="0">
                  <c:v>28.02340</c:v>
                </c:pt>
                <c:pt idx="1">
                  <c:v>20.29225</c:v>
                </c:pt>
                <c:pt idx="2">
                  <c:v>15.78420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sheet1!$D$1</c:f>
              <c:strCache>
                <c:ptCount val="1"/>
                <c:pt idx="0">
                  <c:v>low</c:v>
                </c:pt>
              </c:strCache>
            </c:strRef>
          </c:tx>
          <c:spPr>
            <a:ln>
              <a:noFill/>
            </a:ln>
          </c:spPr>
          <c:marker>
            <c:symbol val="dash"/>
            <c:size val="8"/>
            <c:spPr>
              <a:solidFill>
                <a:srgbClr val="DDCC77">
                  <a:alpha val="100000"/>
                </a:srgbClr>
              </a:solidFill>
              <a:ln>
                <a:solidFill>
                  <a:srgbClr val="DDCC77">
                    <a:alpha val="100000"/>
                  </a:srgbClr>
                </a:solidFill>
              </a:ln>
              <a:effectLst/>
            </c:spPr>
          </c:marker>
          <c:cat>
            <c:strRef>
              <c:f>sheet1!$A$2:$A$4</c:f>
              <c:strCache>
                <c:ptCount val="3"/>
                <c:pt idx="0">
                  <c:v>4</c:v>
                </c:pt>
                <c:pt idx="1">
                  <c:v>6</c:v>
                </c:pt>
                <c:pt idx="2">
                  <c:v>8</c:v>
                </c:pt>
              </c:strCache>
            </c:strRef>
          </c:cat>
          <c:val>
            <c:numRef>
              <c:f>sheet1!$D$2:$D$4</c:f>
              <c:numCache>
                <c:ptCount val="3"/>
                <c:pt idx="0">
                  <c:v>25.30387</c:v>
                </c:pt>
                <c:pt idx="1">
                  <c:v>19.19346</c:v>
                </c:pt>
                <c:pt idx="2">
                  <c:v>14.41580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mean</c:v>
                </c:pt>
              </c:strCache>
            </c:strRef>
          </c:tx>
          <c:spPr>
            <a:ln>
              <a:noFill/>
            </a:ln>
          </c:spPr>
          <c:marker>
            <c:symbol val="none"/>
            <c:size val="2"/>
            <c:spPr>
              <a:solidFill>
                <a:srgbClr val="CC6677">
                  <a:alpha val="100000"/>
                </a:srgbClr>
              </a:solidFill>
              <a:ln>
                <a:solidFill>
                  <a:srgbClr val="CC6677">
                    <a:alpha val="100000"/>
                  </a:srgbClr>
                </a:solidFill>
              </a:ln>
              <a:effectLst/>
            </c:spPr>
          </c:marker>
          <c:cat>
            <c:strRef>
              <c:f>sheet1!$A$2:$A$4</c:f>
              <c:strCache>
                <c:ptCount val="3"/>
                <c:pt idx="0">
                  <c:v>4</c:v>
                </c:pt>
                <c:pt idx="1">
                  <c:v>6</c:v>
                </c:pt>
                <c:pt idx="2">
                  <c:v>8</c:v>
                </c:pt>
              </c:strCache>
            </c:strRef>
          </c:cat>
          <c:val>
            <c:numRef>
              <c:f>sheet1!$E$2:$E$4</c:f>
              <c:numCache>
                <c:ptCount val="3"/>
                <c:pt idx="0">
                  <c:v>26.66364</c:v>
                </c:pt>
                <c:pt idx="1">
                  <c:v>19.74286</c:v>
                </c:pt>
                <c:pt idx="2">
                  <c:v>15.10000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algn="ctr" w="19050">
              <a:solidFill>
                <a:srgbClr val="000000">
                  <a:alpha val="100000"/>
                </a:srgbClr>
              </a:solidFill>
              <a:prstDash val="solid"/>
            </a:ln>
          </c:spPr>
        </c:hiLowLines>
        <c:axId val="64451712"/>
        <c:axId val="64453248"/>
      </c:stockChart>
      <c:catAx>
        <c:axId val="64451712"/>
        <c:scaling>
          <c:orientation val="minMax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cyl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catAx>
      <c:valAx>
        <c:axId val="64453248"/>
        <c:scaling>
          <c:orientation val="minMax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avg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#,##0.00" sourceLinked="0"/>
        <c:crossAx val="64451712"/>
        <c:crosses val="autoZero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chart" Target="../charts/chart18aa79f35ad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2026-05-15T12:50:33Z</dcterms:modified>
  <cp:category/>
</cp:coreProperties>
</file>