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xlsx" ContentType="application/vnd.openxmlformats-officedocument.spreadsheetml.sheet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charts/chart18aa73b9ea76.xml" ContentType="application/vnd.openxmlformats-officedocument.drawingml.chart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charts/_rels/chart18aa73b9ea76.xml.rels><?xml version="1.0" encoding="UTF-8" standalone="yes"?><Relationships xmlns="http://schemas.openxmlformats.org/package/2006/relationships"><Relationship Id="rId1" Type="http://schemas.openxmlformats.org/officeDocument/2006/relationships/package" Target="../embeddings/data18aa3b57538a.xlsx"/></Relationships>

</file>

<file path=ppt/charts/chart18aa73b9ea7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serie1</c:v>
                </c:pt>
              </c:strCache>
            </c:strRef>
          </c:tx>
          <c:spPr>
            <a:solidFill>
              <a:srgbClr val="9ECAE1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6</c:v>
                </c:pt>
                <c:pt idx="1">
                  <c:v>1</c:v>
                </c:pt>
                <c:pt idx="2">
                  <c:v>3</c:v>
                </c:pt>
                <c:pt idx="3">
                  <c:v>2</c:v>
                </c:pt>
                <c:pt idx="4">
                  <c:v>5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serie2</c:v>
                </c:pt>
              </c:strCache>
            </c:strRef>
          </c:tx>
          <c:spPr>
            <a:solidFill>
              <a:srgbClr val="9ECAE1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sheet1!$C$2:$C$7</c:f>
              <c:numCache>
                <c:ptCount val="6"/>
                <c:pt idx="0">
                  <c:v>12</c:v>
                </c:pt>
                <c:pt idx="1">
                  <c:v>7</c:v>
                </c:pt>
                <c:pt idx="2">
                  <c:v>9</c:v>
                </c:pt>
                <c:pt idx="3">
                  <c:v>8</c:v>
                </c:pt>
                <c:pt idx="4">
                  <c:v>11</c:v>
                </c:pt>
                <c:pt idx="5">
                  <c:v>10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serie3</c:v>
                </c:pt>
              </c:strCache>
            </c:strRef>
          </c:tx>
          <c:spPr>
            <a:solidFill>
              <a:srgbClr val="D62728">
                <a:alpha val="100000"/>
              </a:srgbClr>
            </a:solidFill>
            <a:ln w="25400">
              <a:solidFill>
                <a:srgbClr val="FFFFFF">
                  <a:alpha val="0"/>
                </a:srgbClr>
              </a:solidFill>
            </a:ln>
            <a:effectLst/>
          </c:spPr>
          <c:invertIfNegative val="0"/>
          <c:dLbls>
            <c:numFmt formatCode="General" sourceLinked="0"/>
            <c:txPr>
              <a:bodyPr/>
              <a:lstStyle/>
              <a:p>
                <a:pPr>
                  <a:defRPr cap="none" i="0" b="0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separator val=", "/>
          </c:dLbls>
          <c:cat>
            <c:strRef>
              <c:f>sheet1!$A$2:$A$7</c:f>
              <c:strCache>
                <c:ptCount val="6"/>
                <c:pt idx="0">
                  <c:v>Android</c:v>
                </c:pt>
                <c:pt idx="1">
                  <c:v>Chrome</c:v>
                </c:pt>
                <c:pt idx="2">
                  <c:v>Firefox</c:v>
                </c:pt>
                <c:pt idx="3">
                  <c:v>IE</c:v>
                </c:pt>
                <c:pt idx="4">
                  <c:v>Opera</c:v>
                </c:pt>
                <c:pt idx="5">
                  <c:v>Safari</c:v>
                </c:pt>
              </c:strCache>
            </c:strRef>
          </c:cat>
          <c:val>
            <c:numRef>
              <c:f>sheet1!$D$2:$D$7</c:f>
              <c:numCache>
                <c:ptCount val="6"/>
                <c:pt idx="0">
                  <c:v>18</c:v>
                </c:pt>
                <c:pt idx="1">
                  <c:v>13</c:v>
                </c:pt>
                <c:pt idx="2">
                  <c:v>15</c:v>
                </c:pt>
                <c:pt idx="3">
                  <c:v>14</c:v>
                </c:pt>
                <c:pt idx="4">
                  <c:v>17</c:v>
                </c:pt>
                <c:pt idx="5">
                  <c:v>16</c:v>
                </c:pt>
              </c:numCache>
            </c:numRef>
          </c:val>
        </c:ser>
        <c:dLbls>
          <c:numFmt formatCode="General" sourceLinked="0"/>
          <c:dLblPos val="ctr"/>
          <c:showLegendKey val="0"/>
          <c:showVal val="0"/>
          <c:showCatName val="0"/>
          <c:showSerName val="0"/>
          <c:showPercent val="0"/>
          <c:showBubbleSize val="0"/>
          <c:separator val=", "/>
        </c:dLbls>
        <c:gapWidth val="150"/>
        <c:overlap val="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browser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catAx>
      <c:valAx>
        <c:axId val="64453248"/>
        <c:scaling>
          <c:orientation val="minMax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inorGridlines>
          <c:spPr>
            <a:ln>
              <a:noFill/>
            </a:ln>
          </c:spPr>
        </c:min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600" i="0" b="1" u="none" strike="noStrike">
                    <a:solidFill>
                      <a:srgbClr val="00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value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 strike="noStrik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0" sourceLinked="0"/>
        <c:crossAx val="64451712"/>
        <c:crosses val="autoZero"/>
      </c:valAx>
      <c:spPr/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400" i="0" b="0" u="none" strike="noStrike">
              <a:solidFill>
                <a:srgbClr val="000000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  <c:spPr xmlns:c="http://schemas.openxmlformats.org/drawingml/2006/chart" xmlns:a="http://schemas.openxmlformats.org/drawingml/2006/main" xmlns:r="http://schemas.openxmlformats.org/officeDocument/2006/relationships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chart" Target="../charts/chart18aa73b9ea7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"/>
          <p:cNvGraphicFramePr>
            <a:graphicFrameLocks noGrp="true"/>
          </p:cNvGraphicFramePr>
          <p:nvPr/>
        </p:nvGraphicFramePr>
        <p:xfrm rot="0"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2026-05-15T12:50:32Z</dcterms:modified>
  <cp:category/>
</cp:coreProperties>
</file>