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35df67ca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35df67ca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705a987c.xlsx"/></Relationships>

</file>

<file path=ppt/charts/chart18aa35df67ca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4477AA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Opera</c:v>
                </c:pt>
                <c:pt idx="2">
                  <c:v>Safari</c:v>
                </c:pt>
                <c:pt idx="3">
                  <c:v>Firefox</c:v>
                </c:pt>
                <c:pt idx="4">
                  <c:v>IE</c:v>
                </c:pt>
                <c:pt idx="5">
                  <c:v>Chrome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Opera</c:v>
                </c:pt>
                <c:pt idx="2">
                  <c:v>Safari</c:v>
                </c:pt>
                <c:pt idx="3">
                  <c:v>Firefox</c:v>
                </c:pt>
                <c:pt idx="4">
                  <c:v>IE</c:v>
                </c:pt>
                <c:pt idx="5">
                  <c:v>Chrome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11</c:v>
                </c:pt>
                <c:pt idx="2">
                  <c:v>10</c:v>
                </c:pt>
                <c:pt idx="3">
                  <c:v>9</c:v>
                </c:pt>
                <c:pt idx="4">
                  <c:v>8</c:v>
                </c:pt>
                <c:pt idx="5">
                  <c:v>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Opera</c:v>
                </c:pt>
                <c:pt idx="2">
                  <c:v>Safari</c:v>
                </c:pt>
                <c:pt idx="3">
                  <c:v>Firefox</c:v>
                </c:pt>
                <c:pt idx="4">
                  <c:v>IE</c:v>
                </c:pt>
                <c:pt idx="5">
                  <c:v>Chrome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17</c:v>
                </c:pt>
                <c:pt idx="2">
                  <c:v>16</c:v>
                </c:pt>
                <c:pt idx="3">
                  <c:v>15</c:v>
                </c:pt>
                <c:pt idx="4">
                  <c:v>14</c:v>
                </c:pt>
                <c:pt idx="5">
                  <c:v>13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5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35df67ca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