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37fcfadf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37fcfadf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65b1ea85.xlsx"/></Relationships>

</file>

<file path=ppt/charts/chart18aa37fcfadf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100"/>
        <c:axId val="64451712"/>
        <c:axId val="64453248"/>
      </c:barChart>
      <c:lineChart>
        <c:grouping val="standard"/>
        <c:varyColors val="0"/>
        <c:ser>
          <c:idx val="4"/>
          <c:order val="4"/>
          <c:tx>
            <c:strRef>
              <c:f>sheet1!$E$1</c:f>
              <c:strCache>
                <c:ptCount val="1"/>
                <c:pt idx="0">
                  <c:v>value</c:v>
                </c:pt>
              </c:strCache>
            </c:strRef>
          </c:tx>
          <c:spPr>
            <a:ln algn="ctr" w="25400">
              <a:solidFill>
                <a:srgbClr val="D62728">
                  <a:alpha val="100000"/>
                </a:srgbClr>
              </a:solidFill>
              <a:prstDash val="solid"/>
            </a:ln>
          </c:spPr>
          <c:marker>
            <c:symbol val="non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D62728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sheet1!$E$2:$E$7</c:f>
              <c:numCache>
                <c:ptCount val="6"/>
                <c:pt idx="0">
                  <c:v>220</c:v>
                </c:pt>
                <c:pt idx="1">
                  <c:v>220</c:v>
                </c:pt>
                <c:pt idx="2">
                  <c:v>220</c:v>
                </c:pt>
                <c:pt idx="3">
                  <c:v>220</c:v>
                </c:pt>
                <c:pt idx="4">
                  <c:v>220</c:v>
                </c:pt>
                <c:pt idx="5">
                  <c:v>220</c:v>
                </c:pt>
              </c:numCache>
            </c:numRef>
          </c:val>
          <c:smooth val="1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line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37fcfadf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2026-05-15T12:50:33Z</dcterms:modified>
  <cp:category/>
</cp:coreProperties>
</file>