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xlsx" ContentType="application/vnd.openxmlformats-officedocument.spreadsheetml.sheet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charts/chart18aa7b672ad1.xml" ContentType="application/vnd.openxmlformats-officedocument.drawingml.chart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4" Type="http://schemas.openxmlformats.org/officeDocument/2006/relationships/extended-properties" Target="docProps/app.xml"/>
<Relationship Id="rId1" Type="http://schemas.openxmlformats.org/officeDocument/2006/relationships/officeDocument" Target="ppt/presentation.xml"/>
<Relationship Id="rId2" Type="http://schemas.openxmlformats.org/package/2006/relationships/metadata/thumbnail" Target="docProps/thumbnail.jpeg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8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tags" Target="tags/tag1.xml"/>
<Relationship Id="rId4" Type="http://schemas.openxmlformats.org/officeDocument/2006/relationships/presProps" Target="presProps.xml"/>
<Relationship Id="rId5" Type="http://schemas.openxmlformats.org/officeDocument/2006/relationships/viewProps" Target="viewProps.xml"/>
<Relationship Id="rId6" Type="http://schemas.openxmlformats.org/officeDocument/2006/relationships/theme" Target="theme/theme1.xml"/>
<Relationship Id="rId7" Type="http://schemas.openxmlformats.org/officeDocument/2006/relationships/tableStyles" Target="tableStyles.xml"/>
<Relationship Id="rId1" Type="http://schemas.openxmlformats.org/officeDocument/2006/relationships/slideMaster" Target="slideMasters/slideMaster1.xml"/>
<Relationship Id="rId2" Type="http://schemas.openxmlformats.org/officeDocument/2006/relationships/printerSettings" Target="printerSettings/printerSettings1.bin"/>
<Relationship Id="rId8" Type="http://schemas.openxmlformats.org/officeDocument/2006/relationships/slide" Target="slides/slide1.xml"/>
</Relationships>

</file>

<file path=ppt/charts/_rels/chart18aa7b672ad1.xml.rels><?xml version="1.0" encoding="UTF-8" standalone="yes"?><Relationships xmlns="http://schemas.openxmlformats.org/package/2006/relationships"><Relationship Id="rId1" Type="http://schemas.openxmlformats.org/officeDocument/2006/relationships/package" Target="../embeddings/data18aaf06296c.xlsx"/></Relationships>

</file>

<file path=ppt/charts/chart18aa7b672ad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data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12"/>
            <c:spPr>
              <a:solidFill>
                <a:srgbClr val="4477AA">
                  <a:alpha val="100000"/>
                </a:srgbClr>
              </a:solidFill>
              <a:ln>
                <a:solidFill>
                  <a:srgbClr val="4477AA">
                    <a:alpha val="100000"/>
                  </a:srgbClr>
                </a:solidFill>
              </a:ln>
              <a:effectLst/>
            </c:spPr>
          </c:marker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xVal>
            <c:numRef>
              <c:f>sheet1!$A$2:$A$65</c:f>
              <c:numCache>
                <c:ptCount val="64"/>
                <c:pt idx="0">
                  <c:v>2.620</c:v>
                </c:pt>
                <c:pt idx="1">
                  <c:v>2.875</c:v>
                </c:pt>
                <c:pt idx="2">
                  <c:v>2.320</c:v>
                </c:pt>
                <c:pt idx="3">
                  <c:v>3.215</c:v>
                </c:pt>
                <c:pt idx="4">
                  <c:v>3.440</c:v>
                </c:pt>
                <c:pt idx="5">
                  <c:v>3.460</c:v>
                </c:pt>
                <c:pt idx="6">
                  <c:v>3.570</c:v>
                </c:pt>
                <c:pt idx="7">
                  <c:v>3.190</c:v>
                </c:pt>
                <c:pt idx="8">
                  <c:v>3.150</c:v>
                </c:pt>
                <c:pt idx="9">
                  <c:v>3.440</c:v>
                </c:pt>
                <c:pt idx="10">
                  <c:v>3.440</c:v>
                </c:pt>
                <c:pt idx="11">
                  <c:v>4.070</c:v>
                </c:pt>
                <c:pt idx="12">
                  <c:v>3.730</c:v>
                </c:pt>
                <c:pt idx="13">
                  <c:v>3.780</c:v>
                </c:pt>
                <c:pt idx="14">
                  <c:v>5.250</c:v>
                </c:pt>
                <c:pt idx="15">
                  <c:v>5.424</c:v>
                </c:pt>
                <c:pt idx="16">
                  <c:v>5.345</c:v>
                </c:pt>
                <c:pt idx="17">
                  <c:v>2.200</c:v>
                </c:pt>
                <c:pt idx="18">
                  <c:v>1.615</c:v>
                </c:pt>
                <c:pt idx="19">
                  <c:v>1.835</c:v>
                </c:pt>
                <c:pt idx="20">
                  <c:v>2.465</c:v>
                </c:pt>
                <c:pt idx="21">
                  <c:v>3.520</c:v>
                </c:pt>
                <c:pt idx="22">
                  <c:v>3.435</c:v>
                </c:pt>
                <c:pt idx="23">
                  <c:v>3.840</c:v>
                </c:pt>
                <c:pt idx="24">
                  <c:v>3.845</c:v>
                </c:pt>
                <c:pt idx="25">
                  <c:v>1.935</c:v>
                </c:pt>
                <c:pt idx="26">
                  <c:v>2.140</c:v>
                </c:pt>
                <c:pt idx="27">
                  <c:v>1.513</c:v>
                </c:pt>
                <c:pt idx="28">
                  <c:v>3.170</c:v>
                </c:pt>
                <c:pt idx="29">
                  <c:v>2.770</c:v>
                </c:pt>
                <c:pt idx="30">
                  <c:v>3.570</c:v>
                </c:pt>
                <c:pt idx="31">
                  <c:v>2.780</c:v>
                </c:pt>
                <c:pt idx="32">
                  <c:v>2.620</c:v>
                </c:pt>
                <c:pt idx="33">
                  <c:v>2.875</c:v>
                </c:pt>
                <c:pt idx="34">
                  <c:v>2.320</c:v>
                </c:pt>
                <c:pt idx="35">
                  <c:v>3.215</c:v>
                </c:pt>
                <c:pt idx="36">
                  <c:v>3.440</c:v>
                </c:pt>
                <c:pt idx="37">
                  <c:v>3.460</c:v>
                </c:pt>
                <c:pt idx="38">
                  <c:v>3.570</c:v>
                </c:pt>
                <c:pt idx="39">
                  <c:v>3.190</c:v>
                </c:pt>
                <c:pt idx="40">
                  <c:v>3.150</c:v>
                </c:pt>
                <c:pt idx="41">
                  <c:v>3.440</c:v>
                </c:pt>
                <c:pt idx="42">
                  <c:v>3.440</c:v>
                </c:pt>
                <c:pt idx="43">
                  <c:v>4.070</c:v>
                </c:pt>
                <c:pt idx="44">
                  <c:v>3.730</c:v>
                </c:pt>
                <c:pt idx="45">
                  <c:v>3.780</c:v>
                </c:pt>
                <c:pt idx="46">
                  <c:v>5.250</c:v>
                </c:pt>
                <c:pt idx="47">
                  <c:v>5.424</c:v>
                </c:pt>
                <c:pt idx="48">
                  <c:v>5.345</c:v>
                </c:pt>
                <c:pt idx="49">
                  <c:v>2.200</c:v>
                </c:pt>
                <c:pt idx="50">
                  <c:v>1.615</c:v>
                </c:pt>
                <c:pt idx="51">
                  <c:v>1.835</c:v>
                </c:pt>
                <c:pt idx="52">
                  <c:v>2.465</c:v>
                </c:pt>
                <c:pt idx="53">
                  <c:v>3.520</c:v>
                </c:pt>
                <c:pt idx="54">
                  <c:v>3.435</c:v>
                </c:pt>
                <c:pt idx="55">
                  <c:v>3.840</c:v>
                </c:pt>
                <c:pt idx="56">
                  <c:v>3.845</c:v>
                </c:pt>
                <c:pt idx="57">
                  <c:v>1.935</c:v>
                </c:pt>
                <c:pt idx="58">
                  <c:v>2.140</c:v>
                </c:pt>
                <c:pt idx="59">
                  <c:v>1.513</c:v>
                </c:pt>
                <c:pt idx="60">
                  <c:v>3.170</c:v>
                </c:pt>
                <c:pt idx="61">
                  <c:v>2.770</c:v>
                </c:pt>
                <c:pt idx="62">
                  <c:v>3.570</c:v>
                </c:pt>
                <c:pt idx="63">
                  <c:v>2.780</c:v>
                </c:pt>
              </c:numCache>
            </c:numRef>
          </c:xVal>
          <c:yVal>
            <c:numRef>
              <c:f>sheet1!$B$2:$B$65</c:f>
              <c:numCache>
                <c:ptCount val="64"/>
                <c:pt idx="0">
                  <c:v>21.0</c:v>
                </c:pt>
                <c:pt idx="1">
                  <c:v>21.0</c:v>
                </c:pt>
                <c:pt idx="2">
                  <c:v>22.8</c:v>
                </c:pt>
                <c:pt idx="3">
                  <c:v>21.4</c:v>
                </c:pt>
                <c:pt idx="4">
                  <c:v>18.7</c:v>
                </c:pt>
                <c:pt idx="5">
                  <c:v>18.1</c:v>
                </c:pt>
                <c:pt idx="6">
                  <c:v>14.3</c:v>
                </c:pt>
                <c:pt idx="7">
                  <c:v>24.4</c:v>
                </c:pt>
                <c:pt idx="8">
                  <c:v>22.8</c:v>
                </c:pt>
                <c:pt idx="9">
                  <c:v>19.2</c:v>
                </c:pt>
                <c:pt idx="10">
                  <c:v>17.8</c:v>
                </c:pt>
                <c:pt idx="11">
                  <c:v>16.4</c:v>
                </c:pt>
                <c:pt idx="12">
                  <c:v>17.3</c:v>
                </c:pt>
                <c:pt idx="13">
                  <c:v>15.2</c:v>
                </c:pt>
                <c:pt idx="14">
                  <c:v>10.4</c:v>
                </c:pt>
                <c:pt idx="15">
                  <c:v>10.4</c:v>
                </c:pt>
                <c:pt idx="16">
                  <c:v>14.7</c:v>
                </c:pt>
                <c:pt idx="17">
                  <c:v>32.4</c:v>
                </c:pt>
                <c:pt idx="18">
                  <c:v>30.4</c:v>
                </c:pt>
                <c:pt idx="19">
                  <c:v>33.9</c:v>
                </c:pt>
                <c:pt idx="20">
                  <c:v>21.5</c:v>
                </c:pt>
                <c:pt idx="21">
                  <c:v>15.5</c:v>
                </c:pt>
                <c:pt idx="22">
                  <c:v>15.2</c:v>
                </c:pt>
                <c:pt idx="23">
                  <c:v>13.3</c:v>
                </c:pt>
                <c:pt idx="24">
                  <c:v>19.2</c:v>
                </c:pt>
                <c:pt idx="25">
                  <c:v>27.3</c:v>
                </c:pt>
                <c:pt idx="26">
                  <c:v>26.0</c:v>
                </c:pt>
                <c:pt idx="27">
                  <c:v>30.4</c:v>
                </c:pt>
                <c:pt idx="28">
                  <c:v>15.8</c:v>
                </c:pt>
                <c:pt idx="29">
                  <c:v>19.7</c:v>
                </c:pt>
                <c:pt idx="30">
                  <c:v>15.0</c:v>
                </c:pt>
                <c:pt idx="31">
                  <c:v>21.4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trend</c:v>
                </c:pt>
              </c:strCache>
            </c:strRef>
          </c:tx>
          <c:spPr>
            <a:ln algn="ctr" w="25400">
              <a:solidFill>
                <a:srgbClr val="CC6677">
                  <a:alpha val="100000"/>
                </a:srgbClr>
              </a:solidFill>
              <a:prstDash val="solid"/>
            </a:ln>
          </c:spPr>
          <c:marker>
            <c:symbol val="none"/>
            <c:size val="12"/>
            <c:spPr>
              <a:solidFill>
                <a:srgbClr val="CC6677">
                  <a:alpha val="100000"/>
                </a:srgbClr>
              </a:solidFill>
              <a:ln>
                <a:solidFill>
                  <a:srgbClr val="CC6677">
                    <a:alpha val="100000"/>
                  </a:srgbClr>
                </a:solidFill>
              </a:ln>
              <a:effectLst/>
            </c:spPr>
          </c:marker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xVal>
            <c:numRef>
              <c:f>sheet1!$A$2:$A$65</c:f>
              <c:numCache>
                <c:ptCount val="64"/>
                <c:pt idx="0">
                  <c:v>2.620</c:v>
                </c:pt>
                <c:pt idx="1">
                  <c:v>2.875</c:v>
                </c:pt>
                <c:pt idx="2">
                  <c:v>2.320</c:v>
                </c:pt>
                <c:pt idx="3">
                  <c:v>3.215</c:v>
                </c:pt>
                <c:pt idx="4">
                  <c:v>3.440</c:v>
                </c:pt>
                <c:pt idx="5">
                  <c:v>3.460</c:v>
                </c:pt>
                <c:pt idx="6">
                  <c:v>3.570</c:v>
                </c:pt>
                <c:pt idx="7">
                  <c:v>3.190</c:v>
                </c:pt>
                <c:pt idx="8">
                  <c:v>3.150</c:v>
                </c:pt>
                <c:pt idx="9">
                  <c:v>3.440</c:v>
                </c:pt>
                <c:pt idx="10">
                  <c:v>3.440</c:v>
                </c:pt>
                <c:pt idx="11">
                  <c:v>4.070</c:v>
                </c:pt>
                <c:pt idx="12">
                  <c:v>3.730</c:v>
                </c:pt>
                <c:pt idx="13">
                  <c:v>3.780</c:v>
                </c:pt>
                <c:pt idx="14">
                  <c:v>5.250</c:v>
                </c:pt>
                <c:pt idx="15">
                  <c:v>5.424</c:v>
                </c:pt>
                <c:pt idx="16">
                  <c:v>5.345</c:v>
                </c:pt>
                <c:pt idx="17">
                  <c:v>2.200</c:v>
                </c:pt>
                <c:pt idx="18">
                  <c:v>1.615</c:v>
                </c:pt>
                <c:pt idx="19">
                  <c:v>1.835</c:v>
                </c:pt>
                <c:pt idx="20">
                  <c:v>2.465</c:v>
                </c:pt>
                <c:pt idx="21">
                  <c:v>3.520</c:v>
                </c:pt>
                <c:pt idx="22">
                  <c:v>3.435</c:v>
                </c:pt>
                <c:pt idx="23">
                  <c:v>3.840</c:v>
                </c:pt>
                <c:pt idx="24">
                  <c:v>3.845</c:v>
                </c:pt>
                <c:pt idx="25">
                  <c:v>1.935</c:v>
                </c:pt>
                <c:pt idx="26">
                  <c:v>2.140</c:v>
                </c:pt>
                <c:pt idx="27">
                  <c:v>1.513</c:v>
                </c:pt>
                <c:pt idx="28">
                  <c:v>3.170</c:v>
                </c:pt>
                <c:pt idx="29">
                  <c:v>2.770</c:v>
                </c:pt>
                <c:pt idx="30">
                  <c:v>3.570</c:v>
                </c:pt>
                <c:pt idx="31">
                  <c:v>2.780</c:v>
                </c:pt>
                <c:pt idx="32">
                  <c:v>2.620</c:v>
                </c:pt>
                <c:pt idx="33">
                  <c:v>2.875</c:v>
                </c:pt>
                <c:pt idx="34">
                  <c:v>2.320</c:v>
                </c:pt>
                <c:pt idx="35">
                  <c:v>3.215</c:v>
                </c:pt>
                <c:pt idx="36">
                  <c:v>3.440</c:v>
                </c:pt>
                <c:pt idx="37">
                  <c:v>3.460</c:v>
                </c:pt>
                <c:pt idx="38">
                  <c:v>3.570</c:v>
                </c:pt>
                <c:pt idx="39">
                  <c:v>3.190</c:v>
                </c:pt>
                <c:pt idx="40">
                  <c:v>3.150</c:v>
                </c:pt>
                <c:pt idx="41">
                  <c:v>3.440</c:v>
                </c:pt>
                <c:pt idx="42">
                  <c:v>3.440</c:v>
                </c:pt>
                <c:pt idx="43">
                  <c:v>4.070</c:v>
                </c:pt>
                <c:pt idx="44">
                  <c:v>3.730</c:v>
                </c:pt>
                <c:pt idx="45">
                  <c:v>3.780</c:v>
                </c:pt>
                <c:pt idx="46">
                  <c:v>5.250</c:v>
                </c:pt>
                <c:pt idx="47">
                  <c:v>5.424</c:v>
                </c:pt>
                <c:pt idx="48">
                  <c:v>5.345</c:v>
                </c:pt>
                <c:pt idx="49">
                  <c:v>2.200</c:v>
                </c:pt>
                <c:pt idx="50">
                  <c:v>1.615</c:v>
                </c:pt>
                <c:pt idx="51">
                  <c:v>1.835</c:v>
                </c:pt>
                <c:pt idx="52">
                  <c:v>2.465</c:v>
                </c:pt>
                <c:pt idx="53">
                  <c:v>3.520</c:v>
                </c:pt>
                <c:pt idx="54">
                  <c:v>3.435</c:v>
                </c:pt>
                <c:pt idx="55">
                  <c:v>3.840</c:v>
                </c:pt>
                <c:pt idx="56">
                  <c:v>3.845</c:v>
                </c:pt>
                <c:pt idx="57">
                  <c:v>1.935</c:v>
                </c:pt>
                <c:pt idx="58">
                  <c:v>2.140</c:v>
                </c:pt>
                <c:pt idx="59">
                  <c:v>1.513</c:v>
                </c:pt>
                <c:pt idx="60">
                  <c:v>3.170</c:v>
                </c:pt>
                <c:pt idx="61">
                  <c:v>2.770</c:v>
                </c:pt>
                <c:pt idx="62">
                  <c:v>3.570</c:v>
                </c:pt>
                <c:pt idx="63">
                  <c:v>2.780</c:v>
                </c:pt>
              </c:numCache>
            </c:numRef>
          </c:xVal>
          <c:yVal>
            <c:numRef>
              <c:f>sheet1!$C$2:$C$65</c:f>
              <c:numCache>
                <c:ptCount val="64"/>
                <c:pt idx="32">
                  <c:v>23.282611</c:v>
                </c:pt>
                <c:pt idx="33">
                  <c:v>21.919770</c:v>
                </c:pt>
                <c:pt idx="34">
                  <c:v>24.885952</c:v>
                </c:pt>
                <c:pt idx="35">
                  <c:v>20.102650</c:v>
                </c:pt>
                <c:pt idx="36">
                  <c:v>18.900144</c:v>
                </c:pt>
                <c:pt idx="37">
                  <c:v>18.793255</c:v>
                </c:pt>
                <c:pt idx="38">
                  <c:v>18.205363</c:v>
                </c:pt>
                <c:pt idx="39">
                  <c:v>20.236262</c:v>
                </c:pt>
                <c:pt idx="40">
                  <c:v>20.450041</c:v>
                </c:pt>
                <c:pt idx="41">
                  <c:v>18.900144</c:v>
                </c:pt>
                <c:pt idx="42">
                  <c:v>18.900144</c:v>
                </c:pt>
                <c:pt idx="43">
                  <c:v>15.533127</c:v>
                </c:pt>
                <c:pt idx="44">
                  <c:v>17.350247</c:v>
                </c:pt>
                <c:pt idx="45">
                  <c:v>17.083024</c:v>
                </c:pt>
                <c:pt idx="46">
                  <c:v>9.226650</c:v>
                </c:pt>
                <c:pt idx="47">
                  <c:v>8.296712</c:v>
                </c:pt>
                <c:pt idx="48">
                  <c:v>8.718926</c:v>
                </c:pt>
                <c:pt idx="49">
                  <c:v>25.527289</c:v>
                </c:pt>
                <c:pt idx="50">
                  <c:v>28.653805</c:v>
                </c:pt>
                <c:pt idx="51">
                  <c:v>27.478021</c:v>
                </c:pt>
                <c:pt idx="52">
                  <c:v>24.111004</c:v>
                </c:pt>
                <c:pt idx="53">
                  <c:v>18.472586</c:v>
                </c:pt>
                <c:pt idx="54">
                  <c:v>18.926866</c:v>
                </c:pt>
                <c:pt idx="55">
                  <c:v>16.762355</c:v>
                </c:pt>
                <c:pt idx="56">
                  <c:v>16.735633</c:v>
                </c:pt>
                <c:pt idx="57">
                  <c:v>26.943574</c:v>
                </c:pt>
                <c:pt idx="58">
                  <c:v>25.847957</c:v>
                </c:pt>
                <c:pt idx="59">
                  <c:v>29.198941</c:v>
                </c:pt>
                <c:pt idx="60">
                  <c:v>20.343151</c:v>
                </c:pt>
                <c:pt idx="61">
                  <c:v>22.480940</c:v>
                </c:pt>
                <c:pt idx="62">
                  <c:v>18.205363</c:v>
                </c:pt>
                <c:pt idx="63">
                  <c:v>22.427495</c:v>
                </c:pt>
              </c:numCache>
            </c:numRef>
          </c:yVal>
          <c:smooth val="0"/>
        </c:ser>
        <c:dLbls>
          <c:numFmt formatCode="General" sourceLinked="0"/>
          <c:dLblPos val="ctr"/>
          <c:showLegendKey val="0"/>
          <c:showVal val="0"/>
          <c:showCatName val="0"/>
          <c:showSerName val="0"/>
          <c:showPercent val="0"/>
          <c:showBubbleSize val="0"/>
          <c:separator val=", "/>
        </c:dLbls>
        <c:axId val="64451712"/>
        <c:axId val="64453248"/>
      </c:scatterChart>
      <c:valAx>
        <c:axId val="64451712"/>
        <c:scaling>
          <c:orientation val="minMax"/>
          <c:max val="6.00"/>
          <c:min val="1.00"/>
        </c:scaling>
        <c:delete val="0"/>
        <c:axPos val="b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inorGridlines>
          <c:spPr>
            <a:ln>
              <a:noFill/>
            </a:ln>
          </c:spPr>
        </c:minorGridlines>
        <c:title>
          <c:tx>
            <c:rich>
              <a:bodyPr rot="0" vert="horz" anchor="ctr"/>
              <a:lstStyle/>
              <a:p>
                <a:pPr>
                  <a:defRPr/>
                </a:pPr>
                <a:r>
                  <a:rPr cap="none" sz="1600" i="0" b="1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wt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#,##0.00" sourceLinked="0"/>
        <c:crossAx val="64453248"/>
        <c:crosses val="autoZero"/>
      </c:valAx>
      <c:valAx>
        <c:axId val="64453248"/>
        <c:scaling>
          <c:orientation val="minMax"/>
          <c:max val="35.00"/>
          <c:min val="5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inorGridlines>
          <c:spPr>
            <a:ln>
              <a:noFill/>
            </a:ln>
          </c:spPr>
        </c:minorGridlines>
        <c:title>
          <c:tx>
            <c:rich>
              <a:bodyPr rot="16200000" vert="horz" anchor="ctr"/>
              <a:lstStyle/>
              <a:p>
                <a:pPr>
                  <a:defRPr/>
                </a:pPr>
                <a:r>
                  <a:rPr cap="none" sz="1600" i="0" b="1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mpg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#,##0.00" sourceLinked="0"/>
        <c:crossAx val="64451712"/>
        <c:crosses val="autoZero"/>
      </c:valAx>
      <c:spPr/>
    </c:plotArea>
    <c:legend>
      <c:legendPos val="b"/>
      <c:layout/>
      <c:overlay val="0"/>
      <c:txPr xmlns:c="http://schemas.openxmlformats.org/drawingml/2006/chart" xmlns:a="http://schemas.openxmlformats.org/drawingml/2006/main">
        <a:bodyPr/>
        <a:lstStyle/>
        <a:p>
          <a:pPr>
            <a:defRPr cap="none" sz="1400" i="0" b="0" u="none" strike="noStrike">
              <a:solidFill>
                <a:srgbClr val="000000">
                  <a:alpha val="100000"/>
                </a:srgbClr>
              </a:solidFill>
              <a:latin typeface="Arial"/>
              <a:cs typeface="Arial"/>
              <a:ea typeface="Arial"/>
              <a:sym typeface="Arial"/>
            </a:defRPr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  <c:spPr xmlns:c="http://schemas.openxmlformats.org/drawingml/2006/chart" xmlns:a="http://schemas.openxmlformats.org/drawingml/2006/main" xmlns:r="http://schemas.openxmlformats.org/officeDocument/2006/relationships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Relationship Id="rId2" Type="http://schemas.openxmlformats.org/officeDocument/2006/relationships/chart" Target="../charts/chart18aa7b672ad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"/>
          <p:cNvGraphicFramePr>
            <a:graphicFrameLocks noGrp="true"/>
          </p:cNvGraphicFramePr>
          <p:nvPr/>
        </p:nvGraphicFramePr>
        <p:xfrm rot="0"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>runner</cp:lastModifiedBy>
  <cp:revision>3</cp:revision>
  <dcterms:created xsi:type="dcterms:W3CDTF">2017-02-13T16:18:36Z</dcterms:created>
  <dcterms:modified xsi:type="dcterms:W3CDTF">2026-05-15T12:50:33Z</dcterms:modified>
  <cp:category/>
</cp:coreProperties>
</file>