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  <p:sldId id="257" r:id="rId9"/>
    <p:sldId id="258" r:id="rId10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Relationship Id="rId10" Type="http://schemas.openxmlformats.org/officeDocument/2006/relationships/slide" Target="slides/slide3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/>
              <a:t>A footer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/>
              <a:t>2026-04-24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/>
              <a:t>slide 1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/>
              <a:t>a</a:t>
            </a:r>
          </a:p>
          <a:p>
            <a:r>
              <a:rPr/>
              <a:t>b</a:t>
            </a:r>
          </a:p>
          <a:p>
            <a:r>
              <a:rPr/>
              <a:t>c</a:t>
            </a:r>
          </a:p>
          <a:p>
            <a:r>
              <a:rPr/>
              <a:t>d</a:t>
            </a:r>
          </a:p>
          <a:p>
            <a:r>
              <a:rPr/>
              <a:t>e</a:t>
            </a:r>
          </a:p>
          <a:p>
            <a:r>
              <a:rPr/>
              <a:t>f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