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gif" ContentType="image/gif"/>
  <Default Extension="png" ContentType="image/png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pdf" ContentType="application/pdf"/>
  <Default Extension="jpg" ContentType="application/octet-stream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</Types>
</file>

<file path=_rels/.rels><?xml version="1.0" encoding="UTF-8" standalone="yes"?>

<Relationships  xmlns="http://schemas.openxmlformats.org/package/2006/relationships">
<Relationship Id="rId3" Type="http://schemas.openxmlformats.org/package/2006/relationships/metadata/core-properties" Target="docProps/core.xml"/>
<Relationship Id="rId4" Type="http://schemas.openxmlformats.org/officeDocument/2006/relationships/extended-properties" Target="docProps/app.xml"/>
<Relationship Id="rId1" Type="http://schemas.openxmlformats.org/officeDocument/2006/relationships/officeDocument" Target="ppt/presentation.xml"/>
<Relationship Id="rId2" Type="http://schemas.openxmlformats.org/package/2006/relationships/metadata/thumbnail" Target="docProps/thumbnail.jpeg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8"/>
  </p:sldIdLst>
  <p:sldSz cx="9144000" cy="6858000" type="screen4x3"/>
  <p:notesSz cx="6858000" cy="9144000"/>
  <p:custDataLst>
    <p:tags r:id="rId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376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
<Relationships  xmlns="http://schemas.openxmlformats.org/package/2006/relationships">
<Relationship Id="rId3" Type="http://schemas.openxmlformats.org/officeDocument/2006/relationships/tags" Target="tags/tag1.xml"/>
<Relationship Id="rId4" Type="http://schemas.openxmlformats.org/officeDocument/2006/relationships/presProps" Target="presProps.xml"/>
<Relationship Id="rId5" Type="http://schemas.openxmlformats.org/officeDocument/2006/relationships/viewProps" Target="viewProps.xml"/>
<Relationship Id="rId6" Type="http://schemas.openxmlformats.org/officeDocument/2006/relationships/theme" Target="theme/theme1.xml"/>
<Relationship Id="rId7" Type="http://schemas.openxmlformats.org/officeDocument/2006/relationships/tableStyles" Target="tableStyles.xml"/>
<Relationship Id="rId1" Type="http://schemas.openxmlformats.org/officeDocument/2006/relationships/slideMaster" Target="slideMasters/slideMaster1.xml"/>
<Relationship Id="rId2" Type="http://schemas.openxmlformats.org/officeDocument/2006/relationships/printerSettings" Target="printerSettings/printerSettings1.bin"/>
<Relationship Id="rId8" Type="http://schemas.openxmlformats.org/officeDocument/2006/relationships/slide" Target="slides/slide1.xml"/>
</Relationships>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881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576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1545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8392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349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5807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5996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823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
<Relationships  xmlns="http://schemas.openxmlformats.org/package/2006/relationships">
<Relationship Id="rId1" Type="http://schemas.openxmlformats.org/officeDocument/2006/relationships/slideLayout" Target="../slideLayouts/slideLayout2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 xmlns:pic="http://schemas.openxmlformats.org/drawingml/2006/picture">
        <p:nvGrpSpPr>
          <p:cNvPr id="2" name="Content Placeholder 2"/>
          <p:cNvGrpSpPr/>
          <p:nvPr/>
        </p:nvGrpSpPr>
        <p:grpSpPr>
          <a:xfrm>
            <a:off x="457200" y="1600200"/>
            <a:ext cx="8229600" cy="4525963"/>
            <a:chOff x="457200" y="1600200"/>
            <a:chExt cx="8229600" cy="4525963"/>
          </a:xfrm>
        </p:grpSpPr>
        <p:sp>
          <p:nvSpPr>
            <p:cNvPr id="3" name="rc3"/>
            <p:cNvSpPr/>
            <p:nvPr/>
          </p:nvSpPr>
          <p:spPr>
            <a:xfrm>
              <a:off x="457200" y="1600200"/>
              <a:ext cx="8229600" cy="4525962"/>
            </a:xfrm>
            <a:prstGeom prst="rect">
              <a:avLst/>
            </a:prstGeom>
            <a:solidFill>
              <a:srgbClr val="FFFFFF">
                <a:alpha val="100000"/>
              </a:srgbClr>
            </a:solidFill>
            <a:ln w="9525" cap="rnd">
              <a:solidFill>
                <a:srgbClr val="FFFFFF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4" name="rc4"/>
            <p:cNvSpPr/>
            <p:nvPr/>
          </p:nvSpPr>
          <p:spPr>
            <a:xfrm>
              <a:off x="457200" y="1600200"/>
              <a:ext cx="8229600" cy="4525962"/>
            </a:xfrm>
            <a:prstGeom prst="rect">
              <a:avLst/>
            </a:prstGeom>
            <a:solidFill>
              <a:srgbClr val="FFFFFF">
                <a:alpha val="100000"/>
              </a:srgbClr>
            </a:solidFill>
          </p:spPr>
          <p:txBody>
            <a:bodyPr/>
            <a:lstStyle/>
            <a:p/>
          </p:txBody>
        </p:sp>
        <p:sp>
          <p:nvSpPr>
            <p:cNvPr id="5" name="pl5"/>
            <p:cNvSpPr/>
            <p:nvPr/>
          </p:nvSpPr>
          <p:spPr>
            <a:xfrm>
              <a:off x="826204" y="5539248"/>
              <a:ext cx="6678256" cy="0"/>
            </a:xfrm>
            <a:custGeom>
              <a:avLst/>
              <a:pathLst>
                <a:path w="6678256" h="0">
                  <a:moveTo>
                    <a:pt x="0" y="0"/>
                  </a:moveTo>
                  <a:lnTo>
                    <a:pt x="6678256" y="0"/>
                  </a:lnTo>
                  <a:lnTo>
                    <a:pt x="6678256" y="0"/>
                  </a:lnTo>
                </a:path>
              </a:pathLst>
            </a:custGeom>
            <a:ln w="6775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6" name="pl6"/>
            <p:cNvSpPr/>
            <p:nvPr/>
          </p:nvSpPr>
          <p:spPr>
            <a:xfrm>
              <a:off x="826204" y="4290028"/>
              <a:ext cx="6678256" cy="0"/>
            </a:xfrm>
            <a:custGeom>
              <a:avLst/>
              <a:pathLst>
                <a:path w="6678256" h="0">
                  <a:moveTo>
                    <a:pt x="0" y="0"/>
                  </a:moveTo>
                  <a:lnTo>
                    <a:pt x="6678256" y="0"/>
                  </a:lnTo>
                  <a:lnTo>
                    <a:pt x="6678256" y="0"/>
                  </a:lnTo>
                </a:path>
              </a:pathLst>
            </a:custGeom>
            <a:ln w="6775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7" name="pl7"/>
            <p:cNvSpPr/>
            <p:nvPr/>
          </p:nvSpPr>
          <p:spPr>
            <a:xfrm>
              <a:off x="826204" y="3040808"/>
              <a:ext cx="6678256" cy="0"/>
            </a:xfrm>
            <a:custGeom>
              <a:avLst/>
              <a:pathLst>
                <a:path w="6678256" h="0">
                  <a:moveTo>
                    <a:pt x="0" y="0"/>
                  </a:moveTo>
                  <a:lnTo>
                    <a:pt x="6678256" y="0"/>
                  </a:lnTo>
                  <a:lnTo>
                    <a:pt x="6678256" y="0"/>
                  </a:lnTo>
                </a:path>
              </a:pathLst>
            </a:custGeom>
            <a:ln w="6775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8" name="pl8"/>
            <p:cNvSpPr/>
            <p:nvPr/>
          </p:nvSpPr>
          <p:spPr>
            <a:xfrm>
              <a:off x="826204" y="1791588"/>
              <a:ext cx="6678256" cy="0"/>
            </a:xfrm>
            <a:custGeom>
              <a:avLst/>
              <a:pathLst>
                <a:path w="6678256" h="0">
                  <a:moveTo>
                    <a:pt x="0" y="0"/>
                  </a:moveTo>
                  <a:lnTo>
                    <a:pt x="6678256" y="0"/>
                  </a:lnTo>
                  <a:lnTo>
                    <a:pt x="6678256" y="0"/>
                  </a:lnTo>
                </a:path>
              </a:pathLst>
            </a:custGeom>
            <a:ln w="6775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9" name="pl9"/>
            <p:cNvSpPr/>
            <p:nvPr/>
          </p:nvSpPr>
          <p:spPr>
            <a:xfrm>
              <a:off x="1467047" y="1669789"/>
              <a:ext cx="0" cy="4053719"/>
            </a:xfrm>
            <a:custGeom>
              <a:avLst/>
              <a:pathLst>
                <a:path w="0" h="4053719">
                  <a:moveTo>
                    <a:pt x="0" y="4053719"/>
                  </a:move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ln w="6775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10" name="pl10"/>
            <p:cNvSpPr/>
            <p:nvPr/>
          </p:nvSpPr>
          <p:spPr>
            <a:xfrm>
              <a:off x="3153476" y="1669789"/>
              <a:ext cx="0" cy="4053719"/>
            </a:xfrm>
            <a:custGeom>
              <a:avLst/>
              <a:pathLst>
                <a:path w="0" h="4053719">
                  <a:moveTo>
                    <a:pt x="0" y="4053719"/>
                  </a:move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ln w="6775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11" name="pl11"/>
            <p:cNvSpPr/>
            <p:nvPr/>
          </p:nvSpPr>
          <p:spPr>
            <a:xfrm>
              <a:off x="4839904" y="1669789"/>
              <a:ext cx="0" cy="4053719"/>
            </a:xfrm>
            <a:custGeom>
              <a:avLst/>
              <a:pathLst>
                <a:path w="0" h="4053719">
                  <a:moveTo>
                    <a:pt x="0" y="4053719"/>
                  </a:move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ln w="6775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12" name="pl12"/>
            <p:cNvSpPr/>
            <p:nvPr/>
          </p:nvSpPr>
          <p:spPr>
            <a:xfrm>
              <a:off x="6526333" y="1669789"/>
              <a:ext cx="0" cy="4053719"/>
            </a:xfrm>
            <a:custGeom>
              <a:avLst/>
              <a:pathLst>
                <a:path w="0" h="4053719">
                  <a:moveTo>
                    <a:pt x="0" y="4053719"/>
                  </a:move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ln w="6775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13" name="pl13"/>
            <p:cNvSpPr/>
            <p:nvPr/>
          </p:nvSpPr>
          <p:spPr>
            <a:xfrm>
              <a:off x="826204" y="4914638"/>
              <a:ext cx="6678256" cy="0"/>
            </a:xfrm>
            <a:custGeom>
              <a:avLst/>
              <a:pathLst>
                <a:path w="6678256" h="0">
                  <a:moveTo>
                    <a:pt x="0" y="0"/>
                  </a:moveTo>
                  <a:lnTo>
                    <a:pt x="6678256" y="0"/>
                  </a:lnTo>
                  <a:lnTo>
                    <a:pt x="6678256" y="0"/>
                  </a:lnTo>
                </a:path>
              </a:pathLst>
            </a:custGeom>
            <a:ln w="13550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14" name="pl14"/>
            <p:cNvSpPr/>
            <p:nvPr/>
          </p:nvSpPr>
          <p:spPr>
            <a:xfrm>
              <a:off x="826204" y="3665418"/>
              <a:ext cx="6678256" cy="0"/>
            </a:xfrm>
            <a:custGeom>
              <a:avLst/>
              <a:pathLst>
                <a:path w="6678256" h="0">
                  <a:moveTo>
                    <a:pt x="0" y="0"/>
                  </a:moveTo>
                  <a:lnTo>
                    <a:pt x="6678256" y="0"/>
                  </a:lnTo>
                  <a:lnTo>
                    <a:pt x="6678256" y="0"/>
                  </a:lnTo>
                </a:path>
              </a:pathLst>
            </a:custGeom>
            <a:ln w="13550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15" name="pl15"/>
            <p:cNvSpPr/>
            <p:nvPr/>
          </p:nvSpPr>
          <p:spPr>
            <a:xfrm>
              <a:off x="826204" y="2416198"/>
              <a:ext cx="6678256" cy="0"/>
            </a:xfrm>
            <a:custGeom>
              <a:avLst/>
              <a:pathLst>
                <a:path w="6678256" h="0">
                  <a:moveTo>
                    <a:pt x="0" y="0"/>
                  </a:moveTo>
                  <a:lnTo>
                    <a:pt x="6678256" y="0"/>
                  </a:lnTo>
                  <a:lnTo>
                    <a:pt x="6678256" y="0"/>
                  </a:lnTo>
                </a:path>
              </a:pathLst>
            </a:custGeom>
            <a:ln w="13550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16" name="pl16"/>
            <p:cNvSpPr/>
            <p:nvPr/>
          </p:nvSpPr>
          <p:spPr>
            <a:xfrm>
              <a:off x="2310261" y="1669789"/>
              <a:ext cx="0" cy="4053719"/>
            </a:xfrm>
            <a:custGeom>
              <a:avLst/>
              <a:pathLst>
                <a:path w="0" h="4053719">
                  <a:moveTo>
                    <a:pt x="0" y="4053719"/>
                  </a:move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ln w="13550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17" name="pl17"/>
            <p:cNvSpPr/>
            <p:nvPr/>
          </p:nvSpPr>
          <p:spPr>
            <a:xfrm>
              <a:off x="3996690" y="1669789"/>
              <a:ext cx="0" cy="4053719"/>
            </a:xfrm>
            <a:custGeom>
              <a:avLst/>
              <a:pathLst>
                <a:path w="0" h="4053719">
                  <a:moveTo>
                    <a:pt x="0" y="4053719"/>
                  </a:move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ln w="13550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18" name="pl18"/>
            <p:cNvSpPr/>
            <p:nvPr/>
          </p:nvSpPr>
          <p:spPr>
            <a:xfrm>
              <a:off x="5683118" y="1669789"/>
              <a:ext cx="0" cy="4053719"/>
            </a:xfrm>
            <a:custGeom>
              <a:avLst/>
              <a:pathLst>
                <a:path w="0" h="4053719">
                  <a:moveTo>
                    <a:pt x="0" y="4053719"/>
                  </a:move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ln w="13550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19" name="pl19"/>
            <p:cNvSpPr/>
            <p:nvPr/>
          </p:nvSpPr>
          <p:spPr>
            <a:xfrm>
              <a:off x="7369547" y="1669789"/>
              <a:ext cx="0" cy="4053719"/>
            </a:xfrm>
            <a:custGeom>
              <a:avLst/>
              <a:pathLst>
                <a:path w="0" h="4053719">
                  <a:moveTo>
                    <a:pt x="0" y="4053719"/>
                  </a:move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ln w="13550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20" name="pt20"/>
            <p:cNvSpPr/>
            <p:nvPr/>
          </p:nvSpPr>
          <p:spPr>
            <a:xfrm>
              <a:off x="2433752" y="5244252"/>
              <a:ext cx="90303" cy="90303"/>
            </a:xfrm>
            <a:prstGeom prst="ellipse">
              <a:avLst/>
            </a:prstGeom>
            <a:solidFill>
              <a:srgbClr val="F8766D">
                <a:alpha val="100000"/>
              </a:srgbClr>
            </a:solidFill>
            <a:ln w="9000" cap="rnd">
              <a:solidFill>
                <a:srgbClr val="F8766D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21" name="pt21"/>
            <p:cNvSpPr/>
            <p:nvPr/>
          </p:nvSpPr>
          <p:spPr>
            <a:xfrm>
              <a:off x="2096467" y="5244252"/>
              <a:ext cx="90303" cy="90303"/>
            </a:xfrm>
            <a:prstGeom prst="ellipse">
              <a:avLst/>
            </a:prstGeom>
            <a:solidFill>
              <a:srgbClr val="F8766D">
                <a:alpha val="100000"/>
              </a:srgbClr>
            </a:solidFill>
            <a:ln w="9000" cap="rnd">
              <a:solidFill>
                <a:srgbClr val="F8766D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22" name="pt22"/>
            <p:cNvSpPr/>
            <p:nvPr/>
          </p:nvSpPr>
          <p:spPr>
            <a:xfrm>
              <a:off x="1759181" y="5306713"/>
              <a:ext cx="90303" cy="90303"/>
            </a:xfrm>
            <a:prstGeom prst="ellipse">
              <a:avLst/>
            </a:prstGeom>
            <a:solidFill>
              <a:srgbClr val="F8766D">
                <a:alpha val="100000"/>
              </a:srgbClr>
            </a:solidFill>
            <a:ln w="9000" cap="rnd">
              <a:solidFill>
                <a:srgbClr val="F8766D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23" name="pt23"/>
            <p:cNvSpPr/>
            <p:nvPr/>
          </p:nvSpPr>
          <p:spPr>
            <a:xfrm>
              <a:off x="1590538" y="5181791"/>
              <a:ext cx="90303" cy="90303"/>
            </a:xfrm>
            <a:prstGeom prst="ellipse">
              <a:avLst/>
            </a:prstGeom>
            <a:solidFill>
              <a:srgbClr val="F8766D">
                <a:alpha val="100000"/>
              </a:srgbClr>
            </a:solidFill>
            <a:ln w="9000" cap="rnd">
              <a:solidFill>
                <a:srgbClr val="F8766D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24" name="pt24"/>
            <p:cNvSpPr/>
            <p:nvPr/>
          </p:nvSpPr>
          <p:spPr>
            <a:xfrm>
              <a:off x="2265109" y="5244252"/>
              <a:ext cx="90303" cy="90303"/>
            </a:xfrm>
            <a:prstGeom prst="ellipse">
              <a:avLst/>
            </a:prstGeom>
            <a:solidFill>
              <a:srgbClr val="F8766D">
                <a:alpha val="100000"/>
              </a:srgbClr>
            </a:solidFill>
            <a:ln w="9000" cap="rnd">
              <a:solidFill>
                <a:srgbClr val="F8766D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25" name="pt25"/>
            <p:cNvSpPr/>
            <p:nvPr/>
          </p:nvSpPr>
          <p:spPr>
            <a:xfrm>
              <a:off x="2939681" y="5056869"/>
              <a:ext cx="90303" cy="90303"/>
            </a:xfrm>
            <a:prstGeom prst="ellipse">
              <a:avLst/>
            </a:prstGeom>
            <a:solidFill>
              <a:srgbClr val="F8766D">
                <a:alpha val="100000"/>
              </a:srgbClr>
            </a:solidFill>
            <a:ln w="9000" cap="rnd">
              <a:solidFill>
                <a:srgbClr val="F8766D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26" name="pt26"/>
            <p:cNvSpPr/>
            <p:nvPr/>
          </p:nvSpPr>
          <p:spPr>
            <a:xfrm>
              <a:off x="1590538" y="5244252"/>
              <a:ext cx="90303" cy="90303"/>
            </a:xfrm>
            <a:prstGeom prst="ellipse">
              <a:avLst/>
            </a:prstGeom>
            <a:solidFill>
              <a:srgbClr val="F8766D">
                <a:alpha val="100000"/>
              </a:srgbClr>
            </a:solidFill>
            <a:ln w="9000" cap="rnd">
              <a:solidFill>
                <a:srgbClr val="F8766D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27" name="pt27"/>
            <p:cNvSpPr/>
            <p:nvPr/>
          </p:nvSpPr>
          <p:spPr>
            <a:xfrm>
              <a:off x="2265109" y="5181791"/>
              <a:ext cx="90303" cy="90303"/>
            </a:xfrm>
            <a:prstGeom prst="ellipse">
              <a:avLst/>
            </a:prstGeom>
            <a:solidFill>
              <a:srgbClr val="F8766D">
                <a:alpha val="100000"/>
              </a:srgbClr>
            </a:solidFill>
            <a:ln w="9000" cap="rnd">
              <a:solidFill>
                <a:srgbClr val="F8766D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28" name="pt28"/>
            <p:cNvSpPr/>
            <p:nvPr/>
          </p:nvSpPr>
          <p:spPr>
            <a:xfrm>
              <a:off x="1253252" y="5244252"/>
              <a:ext cx="90303" cy="90303"/>
            </a:xfrm>
            <a:prstGeom prst="ellipse">
              <a:avLst/>
            </a:prstGeom>
            <a:solidFill>
              <a:srgbClr val="F8766D">
                <a:alpha val="100000"/>
              </a:srgbClr>
            </a:solidFill>
            <a:ln w="9000" cap="rnd">
              <a:solidFill>
                <a:srgbClr val="F8766D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29" name="pt29"/>
            <p:cNvSpPr/>
            <p:nvPr/>
          </p:nvSpPr>
          <p:spPr>
            <a:xfrm>
              <a:off x="2096467" y="5181791"/>
              <a:ext cx="90303" cy="90303"/>
            </a:xfrm>
            <a:prstGeom prst="ellipse">
              <a:avLst/>
            </a:prstGeom>
            <a:solidFill>
              <a:srgbClr val="F8766D">
                <a:alpha val="100000"/>
              </a:srgbClr>
            </a:solidFill>
            <a:ln w="9000" cap="rnd">
              <a:solidFill>
                <a:srgbClr val="F8766D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30" name="pt30"/>
            <p:cNvSpPr/>
            <p:nvPr/>
          </p:nvSpPr>
          <p:spPr>
            <a:xfrm>
              <a:off x="2939681" y="5181791"/>
              <a:ext cx="90303" cy="90303"/>
            </a:xfrm>
            <a:prstGeom prst="ellipse">
              <a:avLst/>
            </a:prstGeom>
            <a:solidFill>
              <a:srgbClr val="F8766D">
                <a:alpha val="100000"/>
              </a:srgbClr>
            </a:solidFill>
            <a:ln w="9000" cap="rnd">
              <a:solidFill>
                <a:srgbClr val="F8766D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31" name="pt31"/>
            <p:cNvSpPr/>
            <p:nvPr/>
          </p:nvSpPr>
          <p:spPr>
            <a:xfrm>
              <a:off x="1927824" y="5119330"/>
              <a:ext cx="90303" cy="90303"/>
            </a:xfrm>
            <a:prstGeom prst="ellipse">
              <a:avLst/>
            </a:prstGeom>
            <a:solidFill>
              <a:srgbClr val="F8766D">
                <a:alpha val="100000"/>
              </a:srgbClr>
            </a:solidFill>
            <a:ln w="9000" cap="rnd">
              <a:solidFill>
                <a:srgbClr val="F8766D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32" name="pt32"/>
            <p:cNvSpPr/>
            <p:nvPr/>
          </p:nvSpPr>
          <p:spPr>
            <a:xfrm>
              <a:off x="1927824" y="5244252"/>
              <a:ext cx="90303" cy="90303"/>
            </a:xfrm>
            <a:prstGeom prst="ellipse">
              <a:avLst/>
            </a:prstGeom>
            <a:solidFill>
              <a:srgbClr val="F8766D">
                <a:alpha val="100000"/>
              </a:srgbClr>
            </a:solidFill>
            <a:ln w="9000" cap="rnd">
              <a:solidFill>
                <a:srgbClr val="F8766D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33" name="pt33"/>
            <p:cNvSpPr/>
            <p:nvPr/>
          </p:nvSpPr>
          <p:spPr>
            <a:xfrm>
              <a:off x="1084609" y="5431635"/>
              <a:ext cx="90303" cy="90303"/>
            </a:xfrm>
            <a:prstGeom prst="ellipse">
              <a:avLst/>
            </a:prstGeom>
            <a:solidFill>
              <a:srgbClr val="F8766D">
                <a:alpha val="100000"/>
              </a:srgbClr>
            </a:solidFill>
            <a:ln w="9000" cap="rnd">
              <a:solidFill>
                <a:srgbClr val="F8766D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34" name="pt34"/>
            <p:cNvSpPr/>
            <p:nvPr/>
          </p:nvSpPr>
          <p:spPr>
            <a:xfrm>
              <a:off x="3614252" y="5369174"/>
              <a:ext cx="90303" cy="90303"/>
            </a:xfrm>
            <a:prstGeom prst="ellipse">
              <a:avLst/>
            </a:prstGeom>
            <a:solidFill>
              <a:srgbClr val="F8766D">
                <a:alpha val="100000"/>
              </a:srgbClr>
            </a:solidFill>
            <a:ln w="9000" cap="rnd">
              <a:solidFill>
                <a:srgbClr val="F8766D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35" name="pt35"/>
            <p:cNvSpPr/>
            <p:nvPr/>
          </p:nvSpPr>
          <p:spPr>
            <a:xfrm>
              <a:off x="3445609" y="5181791"/>
              <a:ext cx="90303" cy="90303"/>
            </a:xfrm>
            <a:prstGeom prst="ellipse">
              <a:avLst/>
            </a:prstGeom>
            <a:solidFill>
              <a:srgbClr val="F8766D">
                <a:alpha val="100000"/>
              </a:srgbClr>
            </a:solidFill>
            <a:ln w="9000" cap="rnd">
              <a:solidFill>
                <a:srgbClr val="F8766D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36" name="pt36"/>
            <p:cNvSpPr/>
            <p:nvPr/>
          </p:nvSpPr>
          <p:spPr>
            <a:xfrm>
              <a:off x="2939681" y="5306713"/>
              <a:ext cx="90303" cy="90303"/>
            </a:xfrm>
            <a:prstGeom prst="ellipse">
              <a:avLst/>
            </a:prstGeom>
            <a:solidFill>
              <a:srgbClr val="F8766D">
                <a:alpha val="100000"/>
              </a:srgbClr>
            </a:solidFill>
            <a:ln w="9000" cap="rnd">
              <a:solidFill>
                <a:srgbClr val="F8766D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37" name="pt37"/>
            <p:cNvSpPr/>
            <p:nvPr/>
          </p:nvSpPr>
          <p:spPr>
            <a:xfrm>
              <a:off x="2433752" y="5244252"/>
              <a:ext cx="90303" cy="90303"/>
            </a:xfrm>
            <a:prstGeom prst="ellipse">
              <a:avLst/>
            </a:prstGeom>
            <a:solidFill>
              <a:srgbClr val="F8766D">
                <a:alpha val="100000"/>
              </a:srgbClr>
            </a:solidFill>
            <a:ln w="9000" cap="rnd">
              <a:solidFill>
                <a:srgbClr val="F8766D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38" name="pt38"/>
            <p:cNvSpPr/>
            <p:nvPr/>
          </p:nvSpPr>
          <p:spPr>
            <a:xfrm>
              <a:off x="3445609" y="5056869"/>
              <a:ext cx="90303" cy="90303"/>
            </a:xfrm>
            <a:prstGeom prst="ellipse">
              <a:avLst/>
            </a:prstGeom>
            <a:solidFill>
              <a:srgbClr val="F8766D">
                <a:alpha val="100000"/>
              </a:srgbClr>
            </a:solidFill>
            <a:ln w="9000" cap="rnd">
              <a:solidFill>
                <a:srgbClr val="F8766D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39" name="pt39"/>
            <p:cNvSpPr/>
            <p:nvPr/>
          </p:nvSpPr>
          <p:spPr>
            <a:xfrm>
              <a:off x="2433752" y="5181791"/>
              <a:ext cx="90303" cy="90303"/>
            </a:xfrm>
            <a:prstGeom prst="ellipse">
              <a:avLst/>
            </a:prstGeom>
            <a:solidFill>
              <a:srgbClr val="F8766D">
                <a:alpha val="100000"/>
              </a:srgbClr>
            </a:solidFill>
            <a:ln w="9000" cap="rnd">
              <a:solidFill>
                <a:srgbClr val="F8766D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40" name="pt40"/>
            <p:cNvSpPr/>
            <p:nvPr/>
          </p:nvSpPr>
          <p:spPr>
            <a:xfrm>
              <a:off x="2939681" y="5056869"/>
              <a:ext cx="90303" cy="90303"/>
            </a:xfrm>
            <a:prstGeom prst="ellipse">
              <a:avLst/>
            </a:prstGeom>
            <a:solidFill>
              <a:srgbClr val="F8766D">
                <a:alpha val="100000"/>
              </a:srgbClr>
            </a:solidFill>
            <a:ln w="9000" cap="rnd">
              <a:solidFill>
                <a:srgbClr val="F8766D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41" name="pt41"/>
            <p:cNvSpPr/>
            <p:nvPr/>
          </p:nvSpPr>
          <p:spPr>
            <a:xfrm>
              <a:off x="2433752" y="5181791"/>
              <a:ext cx="90303" cy="90303"/>
            </a:xfrm>
            <a:prstGeom prst="ellipse">
              <a:avLst/>
            </a:prstGeom>
            <a:solidFill>
              <a:srgbClr val="F8766D">
                <a:alpha val="100000"/>
              </a:srgbClr>
            </a:solidFill>
            <a:ln w="9000" cap="rnd">
              <a:solidFill>
                <a:srgbClr val="F8766D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42" name="pt42"/>
            <p:cNvSpPr/>
            <p:nvPr/>
          </p:nvSpPr>
          <p:spPr>
            <a:xfrm>
              <a:off x="1590538" y="5494096"/>
              <a:ext cx="90303" cy="90303"/>
            </a:xfrm>
            <a:prstGeom prst="ellipse">
              <a:avLst/>
            </a:prstGeom>
            <a:solidFill>
              <a:srgbClr val="F8766D">
                <a:alpha val="100000"/>
              </a:srgbClr>
            </a:solidFill>
            <a:ln w="9000" cap="rnd">
              <a:solidFill>
                <a:srgbClr val="F8766D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43" name="pt43"/>
            <p:cNvSpPr/>
            <p:nvPr/>
          </p:nvSpPr>
          <p:spPr>
            <a:xfrm>
              <a:off x="2433752" y="5056869"/>
              <a:ext cx="90303" cy="90303"/>
            </a:xfrm>
            <a:prstGeom prst="ellipse">
              <a:avLst/>
            </a:prstGeom>
            <a:solidFill>
              <a:srgbClr val="F8766D">
                <a:alpha val="100000"/>
              </a:srgbClr>
            </a:solidFill>
            <a:ln w="9000" cap="rnd">
              <a:solidFill>
                <a:srgbClr val="F8766D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44" name="pt44"/>
            <p:cNvSpPr/>
            <p:nvPr/>
          </p:nvSpPr>
          <p:spPr>
            <a:xfrm>
              <a:off x="1927824" y="4931947"/>
              <a:ext cx="90303" cy="90303"/>
            </a:xfrm>
            <a:prstGeom prst="ellipse">
              <a:avLst/>
            </a:prstGeom>
            <a:solidFill>
              <a:srgbClr val="F8766D">
                <a:alpha val="100000"/>
              </a:srgbClr>
            </a:solidFill>
            <a:ln w="9000" cap="rnd">
              <a:solidFill>
                <a:srgbClr val="F8766D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45" name="pt45"/>
            <p:cNvSpPr/>
            <p:nvPr/>
          </p:nvSpPr>
          <p:spPr>
            <a:xfrm>
              <a:off x="2265109" y="5119330"/>
              <a:ext cx="90303" cy="90303"/>
            </a:xfrm>
            <a:prstGeom prst="ellipse">
              <a:avLst/>
            </a:prstGeom>
            <a:solidFill>
              <a:srgbClr val="F8766D">
                <a:alpha val="100000"/>
              </a:srgbClr>
            </a:solidFill>
            <a:ln w="9000" cap="rnd">
              <a:solidFill>
                <a:srgbClr val="F8766D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46" name="pt46"/>
            <p:cNvSpPr/>
            <p:nvPr/>
          </p:nvSpPr>
          <p:spPr>
            <a:xfrm>
              <a:off x="2265109" y="5119330"/>
              <a:ext cx="90303" cy="90303"/>
            </a:xfrm>
            <a:prstGeom prst="ellipse">
              <a:avLst/>
            </a:prstGeom>
            <a:solidFill>
              <a:srgbClr val="F8766D">
                <a:alpha val="100000"/>
              </a:srgbClr>
            </a:solidFill>
            <a:ln w="9000" cap="rnd">
              <a:solidFill>
                <a:srgbClr val="F8766D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47" name="pt47"/>
            <p:cNvSpPr/>
            <p:nvPr/>
          </p:nvSpPr>
          <p:spPr>
            <a:xfrm>
              <a:off x="2602395" y="5181791"/>
              <a:ext cx="90303" cy="90303"/>
            </a:xfrm>
            <a:prstGeom prst="ellipse">
              <a:avLst/>
            </a:prstGeom>
            <a:solidFill>
              <a:srgbClr val="F8766D">
                <a:alpha val="100000"/>
              </a:srgbClr>
            </a:solidFill>
            <a:ln w="9000" cap="rnd">
              <a:solidFill>
                <a:srgbClr val="F8766D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48" name="pt48"/>
            <p:cNvSpPr/>
            <p:nvPr/>
          </p:nvSpPr>
          <p:spPr>
            <a:xfrm>
              <a:off x="2602395" y="5244252"/>
              <a:ext cx="90303" cy="90303"/>
            </a:xfrm>
            <a:prstGeom prst="ellipse">
              <a:avLst/>
            </a:prstGeom>
            <a:solidFill>
              <a:srgbClr val="F8766D">
                <a:alpha val="100000"/>
              </a:srgbClr>
            </a:solidFill>
            <a:ln w="9000" cap="rnd">
              <a:solidFill>
                <a:srgbClr val="F8766D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49" name="pt49"/>
            <p:cNvSpPr/>
            <p:nvPr/>
          </p:nvSpPr>
          <p:spPr>
            <a:xfrm>
              <a:off x="1759181" y="5119330"/>
              <a:ext cx="90303" cy="90303"/>
            </a:xfrm>
            <a:prstGeom prst="ellipse">
              <a:avLst/>
            </a:prstGeom>
            <a:solidFill>
              <a:srgbClr val="F8766D">
                <a:alpha val="100000"/>
              </a:srgbClr>
            </a:solidFill>
            <a:ln w="9000" cap="rnd">
              <a:solidFill>
                <a:srgbClr val="F8766D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50" name="pt50"/>
            <p:cNvSpPr/>
            <p:nvPr/>
          </p:nvSpPr>
          <p:spPr>
            <a:xfrm>
              <a:off x="1927824" y="5119330"/>
              <a:ext cx="90303" cy="90303"/>
            </a:xfrm>
            <a:prstGeom prst="ellipse">
              <a:avLst/>
            </a:prstGeom>
            <a:solidFill>
              <a:srgbClr val="F8766D">
                <a:alpha val="100000"/>
              </a:srgbClr>
            </a:solidFill>
            <a:ln w="9000" cap="rnd">
              <a:solidFill>
                <a:srgbClr val="F8766D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51" name="pt51"/>
            <p:cNvSpPr/>
            <p:nvPr/>
          </p:nvSpPr>
          <p:spPr>
            <a:xfrm>
              <a:off x="2939681" y="5181791"/>
              <a:ext cx="90303" cy="90303"/>
            </a:xfrm>
            <a:prstGeom prst="ellipse">
              <a:avLst/>
            </a:prstGeom>
            <a:solidFill>
              <a:srgbClr val="F8766D">
                <a:alpha val="100000"/>
              </a:srgbClr>
            </a:solidFill>
            <a:ln w="9000" cap="rnd">
              <a:solidFill>
                <a:srgbClr val="F8766D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52" name="pt52"/>
            <p:cNvSpPr/>
            <p:nvPr/>
          </p:nvSpPr>
          <p:spPr>
            <a:xfrm>
              <a:off x="2602395" y="5181791"/>
              <a:ext cx="90303" cy="90303"/>
            </a:xfrm>
            <a:prstGeom prst="ellipse">
              <a:avLst/>
            </a:prstGeom>
            <a:solidFill>
              <a:srgbClr val="F8766D">
                <a:alpha val="100000"/>
              </a:srgbClr>
            </a:solidFill>
            <a:ln w="9000" cap="rnd">
              <a:solidFill>
                <a:srgbClr val="F8766D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53" name="pt53"/>
            <p:cNvSpPr/>
            <p:nvPr/>
          </p:nvSpPr>
          <p:spPr>
            <a:xfrm>
              <a:off x="3108324" y="5244252"/>
              <a:ext cx="90303" cy="90303"/>
            </a:xfrm>
            <a:prstGeom prst="ellipse">
              <a:avLst/>
            </a:prstGeom>
            <a:solidFill>
              <a:srgbClr val="F8766D">
                <a:alpha val="100000"/>
              </a:srgbClr>
            </a:solidFill>
            <a:ln w="9000" cap="rnd">
              <a:solidFill>
                <a:srgbClr val="F8766D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54" name="pt54"/>
            <p:cNvSpPr/>
            <p:nvPr/>
          </p:nvSpPr>
          <p:spPr>
            <a:xfrm>
              <a:off x="2096467" y="5181791"/>
              <a:ext cx="90303" cy="90303"/>
            </a:xfrm>
            <a:prstGeom prst="ellipse">
              <a:avLst/>
            </a:prstGeom>
            <a:solidFill>
              <a:srgbClr val="F8766D">
                <a:alpha val="100000"/>
              </a:srgbClr>
            </a:solidFill>
            <a:ln w="9000" cap="rnd">
              <a:solidFill>
                <a:srgbClr val="F8766D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55" name="pt55"/>
            <p:cNvSpPr/>
            <p:nvPr/>
          </p:nvSpPr>
          <p:spPr>
            <a:xfrm>
              <a:off x="2265109" y="5369174"/>
              <a:ext cx="90303" cy="90303"/>
            </a:xfrm>
            <a:prstGeom prst="ellipse">
              <a:avLst/>
            </a:prstGeom>
            <a:solidFill>
              <a:srgbClr val="F8766D">
                <a:alpha val="100000"/>
              </a:srgbClr>
            </a:solidFill>
            <a:ln w="9000" cap="rnd">
              <a:solidFill>
                <a:srgbClr val="F8766D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56" name="pt56"/>
            <p:cNvSpPr/>
            <p:nvPr/>
          </p:nvSpPr>
          <p:spPr>
            <a:xfrm>
              <a:off x="3108324" y="5306713"/>
              <a:ext cx="90303" cy="90303"/>
            </a:xfrm>
            <a:prstGeom prst="ellipse">
              <a:avLst/>
            </a:prstGeom>
            <a:solidFill>
              <a:srgbClr val="F8766D">
                <a:alpha val="100000"/>
              </a:srgbClr>
            </a:solidFill>
            <a:ln w="9000" cap="rnd">
              <a:solidFill>
                <a:srgbClr val="F8766D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57" name="pt57"/>
            <p:cNvSpPr/>
            <p:nvPr/>
          </p:nvSpPr>
          <p:spPr>
            <a:xfrm>
              <a:off x="2096467" y="5244252"/>
              <a:ext cx="90303" cy="90303"/>
            </a:xfrm>
            <a:prstGeom prst="ellipse">
              <a:avLst/>
            </a:prstGeom>
            <a:solidFill>
              <a:srgbClr val="F8766D">
                <a:alpha val="100000"/>
              </a:srgbClr>
            </a:solidFill>
            <a:ln w="9000" cap="rnd">
              <a:solidFill>
                <a:srgbClr val="F8766D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58" name="pt58"/>
            <p:cNvSpPr/>
            <p:nvPr/>
          </p:nvSpPr>
          <p:spPr>
            <a:xfrm>
              <a:off x="1253252" y="5306713"/>
              <a:ext cx="90303" cy="90303"/>
            </a:xfrm>
            <a:prstGeom prst="ellipse">
              <a:avLst/>
            </a:prstGeom>
            <a:solidFill>
              <a:srgbClr val="F8766D">
                <a:alpha val="100000"/>
              </a:srgbClr>
            </a:solidFill>
            <a:ln w="9000" cap="rnd">
              <a:solidFill>
                <a:srgbClr val="F8766D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59" name="pt59"/>
            <p:cNvSpPr/>
            <p:nvPr/>
          </p:nvSpPr>
          <p:spPr>
            <a:xfrm>
              <a:off x="2433752" y="5181791"/>
              <a:ext cx="90303" cy="90303"/>
            </a:xfrm>
            <a:prstGeom prst="ellipse">
              <a:avLst/>
            </a:prstGeom>
            <a:solidFill>
              <a:srgbClr val="F8766D">
                <a:alpha val="100000"/>
              </a:srgbClr>
            </a:solidFill>
            <a:ln w="9000" cap="rnd">
              <a:solidFill>
                <a:srgbClr val="F8766D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60" name="pt60"/>
            <p:cNvSpPr/>
            <p:nvPr/>
          </p:nvSpPr>
          <p:spPr>
            <a:xfrm>
              <a:off x="2265109" y="5306713"/>
              <a:ext cx="90303" cy="90303"/>
            </a:xfrm>
            <a:prstGeom prst="ellipse">
              <a:avLst/>
            </a:prstGeom>
            <a:solidFill>
              <a:srgbClr val="F8766D">
                <a:alpha val="100000"/>
              </a:srgbClr>
            </a:solidFill>
            <a:ln w="9000" cap="rnd">
              <a:solidFill>
                <a:srgbClr val="F8766D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61" name="pt61"/>
            <p:cNvSpPr/>
            <p:nvPr/>
          </p:nvSpPr>
          <p:spPr>
            <a:xfrm>
              <a:off x="1421895" y="5306713"/>
              <a:ext cx="90303" cy="90303"/>
            </a:xfrm>
            <a:prstGeom prst="ellipse">
              <a:avLst/>
            </a:prstGeom>
            <a:solidFill>
              <a:srgbClr val="F8766D">
                <a:alpha val="100000"/>
              </a:srgbClr>
            </a:solidFill>
            <a:ln w="9000" cap="rnd">
              <a:solidFill>
                <a:srgbClr val="F8766D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62" name="pt62"/>
            <p:cNvSpPr/>
            <p:nvPr/>
          </p:nvSpPr>
          <p:spPr>
            <a:xfrm>
              <a:off x="1253252" y="5306713"/>
              <a:ext cx="90303" cy="90303"/>
            </a:xfrm>
            <a:prstGeom prst="ellipse">
              <a:avLst/>
            </a:prstGeom>
            <a:solidFill>
              <a:srgbClr val="F8766D">
                <a:alpha val="100000"/>
              </a:srgbClr>
            </a:solidFill>
            <a:ln w="9000" cap="rnd">
              <a:solidFill>
                <a:srgbClr val="F8766D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63" name="pt63"/>
            <p:cNvSpPr/>
            <p:nvPr/>
          </p:nvSpPr>
          <p:spPr>
            <a:xfrm>
              <a:off x="2265109" y="5119330"/>
              <a:ext cx="90303" cy="90303"/>
            </a:xfrm>
            <a:prstGeom prst="ellipse">
              <a:avLst/>
            </a:prstGeom>
            <a:solidFill>
              <a:srgbClr val="F8766D">
                <a:alpha val="100000"/>
              </a:srgbClr>
            </a:solidFill>
            <a:ln w="9000" cap="rnd">
              <a:solidFill>
                <a:srgbClr val="F8766D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64" name="pt64"/>
            <p:cNvSpPr/>
            <p:nvPr/>
          </p:nvSpPr>
          <p:spPr>
            <a:xfrm>
              <a:off x="2433752" y="4931947"/>
              <a:ext cx="90303" cy="90303"/>
            </a:xfrm>
            <a:prstGeom prst="ellipse">
              <a:avLst/>
            </a:prstGeom>
            <a:solidFill>
              <a:srgbClr val="F8766D">
                <a:alpha val="100000"/>
              </a:srgbClr>
            </a:solidFill>
            <a:ln w="9000" cap="rnd">
              <a:solidFill>
                <a:srgbClr val="F8766D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65" name="pt65"/>
            <p:cNvSpPr/>
            <p:nvPr/>
          </p:nvSpPr>
          <p:spPr>
            <a:xfrm>
              <a:off x="1927824" y="5244252"/>
              <a:ext cx="90303" cy="90303"/>
            </a:xfrm>
            <a:prstGeom prst="ellipse">
              <a:avLst/>
            </a:prstGeom>
            <a:solidFill>
              <a:srgbClr val="F8766D">
                <a:alpha val="100000"/>
              </a:srgbClr>
            </a:solidFill>
            <a:ln w="9000" cap="rnd">
              <a:solidFill>
                <a:srgbClr val="F8766D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66" name="pt66"/>
            <p:cNvSpPr/>
            <p:nvPr/>
          </p:nvSpPr>
          <p:spPr>
            <a:xfrm>
              <a:off x="2433752" y="5119330"/>
              <a:ext cx="90303" cy="90303"/>
            </a:xfrm>
            <a:prstGeom prst="ellipse">
              <a:avLst/>
            </a:prstGeom>
            <a:solidFill>
              <a:srgbClr val="F8766D">
                <a:alpha val="100000"/>
              </a:srgbClr>
            </a:solidFill>
            <a:ln w="9000" cap="rnd">
              <a:solidFill>
                <a:srgbClr val="F8766D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67" name="pt67"/>
            <p:cNvSpPr/>
            <p:nvPr/>
          </p:nvSpPr>
          <p:spPr>
            <a:xfrm>
              <a:off x="1590538" y="5244252"/>
              <a:ext cx="90303" cy="90303"/>
            </a:xfrm>
            <a:prstGeom prst="ellipse">
              <a:avLst/>
            </a:prstGeom>
            <a:solidFill>
              <a:srgbClr val="F8766D">
                <a:alpha val="100000"/>
              </a:srgbClr>
            </a:solidFill>
            <a:ln w="9000" cap="rnd">
              <a:solidFill>
                <a:srgbClr val="F8766D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68" name="pt68"/>
            <p:cNvSpPr/>
            <p:nvPr/>
          </p:nvSpPr>
          <p:spPr>
            <a:xfrm>
              <a:off x="2771038" y="5181791"/>
              <a:ext cx="90303" cy="90303"/>
            </a:xfrm>
            <a:prstGeom prst="ellipse">
              <a:avLst/>
            </a:prstGeom>
            <a:solidFill>
              <a:srgbClr val="F8766D">
                <a:alpha val="100000"/>
              </a:srgbClr>
            </a:solidFill>
            <a:ln w="9000" cap="rnd">
              <a:solidFill>
                <a:srgbClr val="F8766D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69" name="pt69"/>
            <p:cNvSpPr/>
            <p:nvPr/>
          </p:nvSpPr>
          <p:spPr>
            <a:xfrm>
              <a:off x="2265109" y="5244252"/>
              <a:ext cx="90303" cy="90303"/>
            </a:xfrm>
            <a:prstGeom prst="ellipse">
              <a:avLst/>
            </a:prstGeom>
            <a:solidFill>
              <a:srgbClr val="F8766D">
                <a:alpha val="100000"/>
              </a:srgbClr>
            </a:solidFill>
            <a:ln w="9000" cap="rnd">
              <a:solidFill>
                <a:srgbClr val="F8766D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70" name="pt70"/>
            <p:cNvSpPr/>
            <p:nvPr/>
          </p:nvSpPr>
          <p:spPr>
            <a:xfrm>
              <a:off x="5637966" y="3183039"/>
              <a:ext cx="90303" cy="90303"/>
            </a:xfrm>
            <a:prstGeom prst="ellipse">
              <a:avLst/>
            </a:prstGeom>
            <a:solidFill>
              <a:srgbClr val="00BA38">
                <a:alpha val="100000"/>
              </a:srgbClr>
            </a:solidFill>
            <a:ln w="9000" cap="rnd">
              <a:solidFill>
                <a:srgbClr val="00BA38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71" name="pt71"/>
            <p:cNvSpPr/>
            <p:nvPr/>
          </p:nvSpPr>
          <p:spPr>
            <a:xfrm>
              <a:off x="4626109" y="3307961"/>
              <a:ext cx="90303" cy="90303"/>
            </a:xfrm>
            <a:prstGeom prst="ellipse">
              <a:avLst/>
            </a:prstGeom>
            <a:solidFill>
              <a:srgbClr val="00BA38">
                <a:alpha val="100000"/>
              </a:srgbClr>
            </a:solidFill>
            <a:ln w="9000" cap="rnd">
              <a:solidFill>
                <a:srgbClr val="00BA38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72" name="pt72"/>
            <p:cNvSpPr/>
            <p:nvPr/>
          </p:nvSpPr>
          <p:spPr>
            <a:xfrm>
              <a:off x="5469324" y="3058117"/>
              <a:ext cx="90303" cy="90303"/>
            </a:xfrm>
            <a:prstGeom prst="ellipse">
              <a:avLst/>
            </a:prstGeom>
            <a:solidFill>
              <a:srgbClr val="00BA38">
                <a:alpha val="100000"/>
              </a:srgbClr>
            </a:solidFill>
            <a:ln w="9000" cap="rnd">
              <a:solidFill>
                <a:srgbClr val="00BA38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73" name="pt73"/>
            <p:cNvSpPr/>
            <p:nvPr/>
          </p:nvSpPr>
          <p:spPr>
            <a:xfrm>
              <a:off x="3108324" y="3620266"/>
              <a:ext cx="90303" cy="90303"/>
            </a:xfrm>
            <a:prstGeom prst="ellipse">
              <a:avLst/>
            </a:prstGeom>
            <a:solidFill>
              <a:srgbClr val="00BA38">
                <a:alpha val="100000"/>
              </a:srgbClr>
            </a:solidFill>
            <a:ln w="9000" cap="rnd">
              <a:solidFill>
                <a:srgbClr val="00BA38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74" name="pt74"/>
            <p:cNvSpPr/>
            <p:nvPr/>
          </p:nvSpPr>
          <p:spPr>
            <a:xfrm>
              <a:off x="4794752" y="3245500"/>
              <a:ext cx="90303" cy="90303"/>
            </a:xfrm>
            <a:prstGeom prst="ellipse">
              <a:avLst/>
            </a:prstGeom>
            <a:solidFill>
              <a:srgbClr val="00BA38">
                <a:alpha val="100000"/>
              </a:srgbClr>
            </a:solidFill>
            <a:ln w="9000" cap="rnd">
              <a:solidFill>
                <a:srgbClr val="00BA38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75" name="pt75"/>
            <p:cNvSpPr/>
            <p:nvPr/>
          </p:nvSpPr>
          <p:spPr>
            <a:xfrm>
              <a:off x="3445609" y="3307961"/>
              <a:ext cx="90303" cy="90303"/>
            </a:xfrm>
            <a:prstGeom prst="ellipse">
              <a:avLst/>
            </a:prstGeom>
            <a:solidFill>
              <a:srgbClr val="00BA38">
                <a:alpha val="100000"/>
              </a:srgbClr>
            </a:solidFill>
            <a:ln w="9000" cap="rnd">
              <a:solidFill>
                <a:srgbClr val="00BA38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76" name="pt76"/>
            <p:cNvSpPr/>
            <p:nvPr/>
          </p:nvSpPr>
          <p:spPr>
            <a:xfrm>
              <a:off x="4457466" y="3183039"/>
              <a:ext cx="90303" cy="90303"/>
            </a:xfrm>
            <a:prstGeom prst="ellipse">
              <a:avLst/>
            </a:prstGeom>
            <a:solidFill>
              <a:srgbClr val="00BA38">
                <a:alpha val="100000"/>
              </a:srgbClr>
            </a:solidFill>
            <a:ln w="9000" cap="rnd">
              <a:solidFill>
                <a:srgbClr val="00BA38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77" name="pt77"/>
            <p:cNvSpPr/>
            <p:nvPr/>
          </p:nvSpPr>
          <p:spPr>
            <a:xfrm>
              <a:off x="2096467" y="4057493"/>
              <a:ext cx="90303" cy="90303"/>
            </a:xfrm>
            <a:prstGeom prst="ellipse">
              <a:avLst/>
            </a:prstGeom>
            <a:solidFill>
              <a:srgbClr val="00BA38">
                <a:alpha val="100000"/>
              </a:srgbClr>
            </a:solidFill>
            <a:ln w="9000" cap="rnd">
              <a:solidFill>
                <a:srgbClr val="00BA38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78" name="pt78"/>
            <p:cNvSpPr/>
            <p:nvPr/>
          </p:nvSpPr>
          <p:spPr>
            <a:xfrm>
              <a:off x="4963395" y="3245500"/>
              <a:ext cx="90303" cy="90303"/>
            </a:xfrm>
            <a:prstGeom prst="ellipse">
              <a:avLst/>
            </a:prstGeom>
            <a:solidFill>
              <a:srgbClr val="00BA38">
                <a:alpha val="100000"/>
              </a:srgbClr>
            </a:solidFill>
            <a:ln w="9000" cap="rnd">
              <a:solidFill>
                <a:srgbClr val="00BA38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79" name="pt79"/>
            <p:cNvSpPr/>
            <p:nvPr/>
          </p:nvSpPr>
          <p:spPr>
            <a:xfrm>
              <a:off x="2602395" y="3682727"/>
              <a:ext cx="90303" cy="90303"/>
            </a:xfrm>
            <a:prstGeom prst="ellipse">
              <a:avLst/>
            </a:prstGeom>
            <a:solidFill>
              <a:srgbClr val="00BA38">
                <a:alpha val="100000"/>
              </a:srgbClr>
            </a:solidFill>
            <a:ln w="9000" cap="rnd">
              <a:solidFill>
                <a:srgbClr val="00BA38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80" name="pt80"/>
            <p:cNvSpPr/>
            <p:nvPr/>
          </p:nvSpPr>
          <p:spPr>
            <a:xfrm>
              <a:off x="2265109" y="3932571"/>
              <a:ext cx="90303" cy="90303"/>
            </a:xfrm>
            <a:prstGeom prst="ellipse">
              <a:avLst/>
            </a:prstGeom>
            <a:solidFill>
              <a:srgbClr val="00BA38">
                <a:alpha val="100000"/>
              </a:srgbClr>
            </a:solidFill>
            <a:ln w="9000" cap="rnd">
              <a:solidFill>
                <a:srgbClr val="00BA38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81" name="pt81"/>
            <p:cNvSpPr/>
            <p:nvPr/>
          </p:nvSpPr>
          <p:spPr>
            <a:xfrm>
              <a:off x="3782895" y="3495344"/>
              <a:ext cx="90303" cy="90303"/>
            </a:xfrm>
            <a:prstGeom prst="ellipse">
              <a:avLst/>
            </a:prstGeom>
            <a:solidFill>
              <a:srgbClr val="00BA38">
                <a:alpha val="100000"/>
              </a:srgbClr>
            </a:solidFill>
            <a:ln w="9000" cap="rnd">
              <a:solidFill>
                <a:srgbClr val="00BA38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82" name="pt82"/>
            <p:cNvSpPr/>
            <p:nvPr/>
          </p:nvSpPr>
          <p:spPr>
            <a:xfrm>
              <a:off x="3951538" y="3620266"/>
              <a:ext cx="90303" cy="90303"/>
            </a:xfrm>
            <a:prstGeom prst="ellipse">
              <a:avLst/>
            </a:prstGeom>
            <a:solidFill>
              <a:srgbClr val="00BA38">
                <a:alpha val="100000"/>
              </a:srgbClr>
            </a:solidFill>
            <a:ln w="9000" cap="rnd">
              <a:solidFill>
                <a:srgbClr val="00BA38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83" name="pt83"/>
            <p:cNvSpPr/>
            <p:nvPr/>
          </p:nvSpPr>
          <p:spPr>
            <a:xfrm>
              <a:off x="4120181" y="3183039"/>
              <a:ext cx="90303" cy="90303"/>
            </a:xfrm>
            <a:prstGeom prst="ellipse">
              <a:avLst/>
            </a:prstGeom>
            <a:solidFill>
              <a:srgbClr val="00BA38">
                <a:alpha val="100000"/>
              </a:srgbClr>
            </a:solidFill>
            <a:ln w="9000" cap="rnd">
              <a:solidFill>
                <a:srgbClr val="00BA38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84" name="pt84"/>
            <p:cNvSpPr/>
            <p:nvPr/>
          </p:nvSpPr>
          <p:spPr>
            <a:xfrm>
              <a:off x="3276966" y="3870110"/>
              <a:ext cx="90303" cy="90303"/>
            </a:xfrm>
            <a:prstGeom prst="ellipse">
              <a:avLst/>
            </a:prstGeom>
            <a:solidFill>
              <a:srgbClr val="00BA38">
                <a:alpha val="100000"/>
              </a:srgbClr>
            </a:solidFill>
            <a:ln w="9000" cap="rnd">
              <a:solidFill>
                <a:srgbClr val="00BA38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85" name="pt85"/>
            <p:cNvSpPr/>
            <p:nvPr/>
          </p:nvSpPr>
          <p:spPr>
            <a:xfrm>
              <a:off x="5132038" y="3370422"/>
              <a:ext cx="90303" cy="90303"/>
            </a:xfrm>
            <a:prstGeom prst="ellipse">
              <a:avLst/>
            </a:prstGeom>
            <a:solidFill>
              <a:srgbClr val="00BA38">
                <a:alpha val="100000"/>
              </a:srgbClr>
            </a:solidFill>
            <a:ln w="9000" cap="rnd">
              <a:solidFill>
                <a:srgbClr val="00BA38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86" name="pt86"/>
            <p:cNvSpPr/>
            <p:nvPr/>
          </p:nvSpPr>
          <p:spPr>
            <a:xfrm>
              <a:off x="3276966" y="3307961"/>
              <a:ext cx="90303" cy="90303"/>
            </a:xfrm>
            <a:prstGeom prst="ellipse">
              <a:avLst/>
            </a:prstGeom>
            <a:solidFill>
              <a:srgbClr val="00BA38">
                <a:alpha val="100000"/>
              </a:srgbClr>
            </a:solidFill>
            <a:ln w="9000" cap="rnd">
              <a:solidFill>
                <a:srgbClr val="00BA38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87" name="pt87"/>
            <p:cNvSpPr/>
            <p:nvPr/>
          </p:nvSpPr>
          <p:spPr>
            <a:xfrm>
              <a:off x="3614252" y="3557805"/>
              <a:ext cx="90303" cy="90303"/>
            </a:xfrm>
            <a:prstGeom prst="ellipse">
              <a:avLst/>
            </a:prstGeom>
            <a:solidFill>
              <a:srgbClr val="00BA38">
                <a:alpha val="100000"/>
              </a:srgbClr>
            </a:solidFill>
            <a:ln w="9000" cap="rnd">
              <a:solidFill>
                <a:srgbClr val="00BA38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88" name="pt88"/>
            <p:cNvSpPr/>
            <p:nvPr/>
          </p:nvSpPr>
          <p:spPr>
            <a:xfrm>
              <a:off x="4288824" y="3307961"/>
              <a:ext cx="90303" cy="90303"/>
            </a:xfrm>
            <a:prstGeom prst="ellipse">
              <a:avLst/>
            </a:prstGeom>
            <a:solidFill>
              <a:srgbClr val="00BA38">
                <a:alpha val="100000"/>
              </a:srgbClr>
            </a:solidFill>
            <a:ln w="9000" cap="rnd">
              <a:solidFill>
                <a:srgbClr val="00BA38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89" name="pt89"/>
            <p:cNvSpPr/>
            <p:nvPr/>
          </p:nvSpPr>
          <p:spPr>
            <a:xfrm>
              <a:off x="3276966" y="3682727"/>
              <a:ext cx="90303" cy="90303"/>
            </a:xfrm>
            <a:prstGeom prst="ellipse">
              <a:avLst/>
            </a:prstGeom>
            <a:solidFill>
              <a:srgbClr val="00BA38">
                <a:alpha val="100000"/>
              </a:srgbClr>
            </a:solidFill>
            <a:ln w="9000" cap="rnd">
              <a:solidFill>
                <a:srgbClr val="00BA38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90" name="pt90"/>
            <p:cNvSpPr/>
            <p:nvPr/>
          </p:nvSpPr>
          <p:spPr>
            <a:xfrm>
              <a:off x="3782895" y="3120578"/>
              <a:ext cx="90303" cy="90303"/>
            </a:xfrm>
            <a:prstGeom prst="ellipse">
              <a:avLst/>
            </a:prstGeom>
            <a:solidFill>
              <a:srgbClr val="00BA38">
                <a:alpha val="100000"/>
              </a:srgbClr>
            </a:solidFill>
            <a:ln w="9000" cap="rnd">
              <a:solidFill>
                <a:srgbClr val="00BA38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91" name="pt91"/>
            <p:cNvSpPr/>
            <p:nvPr/>
          </p:nvSpPr>
          <p:spPr>
            <a:xfrm>
              <a:off x="4120181" y="3620266"/>
              <a:ext cx="90303" cy="90303"/>
            </a:xfrm>
            <a:prstGeom prst="ellipse">
              <a:avLst/>
            </a:prstGeom>
            <a:solidFill>
              <a:srgbClr val="00BA38">
                <a:alpha val="100000"/>
              </a:srgbClr>
            </a:solidFill>
            <a:ln w="9000" cap="rnd">
              <a:solidFill>
                <a:srgbClr val="00BA38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92" name="pt92"/>
            <p:cNvSpPr/>
            <p:nvPr/>
          </p:nvSpPr>
          <p:spPr>
            <a:xfrm>
              <a:off x="4457466" y="3058117"/>
              <a:ext cx="90303" cy="90303"/>
            </a:xfrm>
            <a:prstGeom prst="ellipse">
              <a:avLst/>
            </a:prstGeom>
            <a:solidFill>
              <a:srgbClr val="00BA38">
                <a:alpha val="100000"/>
              </a:srgbClr>
            </a:solidFill>
            <a:ln w="9000" cap="rnd">
              <a:solidFill>
                <a:srgbClr val="00BA38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93" name="pt93"/>
            <p:cNvSpPr/>
            <p:nvPr/>
          </p:nvSpPr>
          <p:spPr>
            <a:xfrm>
              <a:off x="4120181" y="3183039"/>
              <a:ext cx="90303" cy="90303"/>
            </a:xfrm>
            <a:prstGeom prst="ellipse">
              <a:avLst/>
            </a:prstGeom>
            <a:solidFill>
              <a:srgbClr val="00BA38">
                <a:alpha val="100000"/>
              </a:srgbClr>
            </a:solidFill>
            <a:ln w="9000" cap="rnd">
              <a:solidFill>
                <a:srgbClr val="00BA38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94" name="pt94"/>
            <p:cNvSpPr/>
            <p:nvPr/>
          </p:nvSpPr>
          <p:spPr>
            <a:xfrm>
              <a:off x="4626109" y="3432883"/>
              <a:ext cx="90303" cy="90303"/>
            </a:xfrm>
            <a:prstGeom prst="ellipse">
              <a:avLst/>
            </a:prstGeom>
            <a:solidFill>
              <a:srgbClr val="00BA38">
                <a:alpha val="100000"/>
              </a:srgbClr>
            </a:solidFill>
            <a:ln w="9000" cap="rnd">
              <a:solidFill>
                <a:srgbClr val="00BA38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95" name="pt95"/>
            <p:cNvSpPr/>
            <p:nvPr/>
          </p:nvSpPr>
          <p:spPr>
            <a:xfrm>
              <a:off x="4963395" y="3370422"/>
              <a:ext cx="90303" cy="90303"/>
            </a:xfrm>
            <a:prstGeom prst="ellipse">
              <a:avLst/>
            </a:prstGeom>
            <a:solidFill>
              <a:srgbClr val="00BA38">
                <a:alpha val="100000"/>
              </a:srgbClr>
            </a:solidFill>
            <a:ln w="9000" cap="rnd">
              <a:solidFill>
                <a:srgbClr val="00BA38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96" name="pt96"/>
            <p:cNvSpPr/>
            <p:nvPr/>
          </p:nvSpPr>
          <p:spPr>
            <a:xfrm>
              <a:off x="5300681" y="3120578"/>
              <a:ext cx="90303" cy="90303"/>
            </a:xfrm>
            <a:prstGeom prst="ellipse">
              <a:avLst/>
            </a:prstGeom>
            <a:solidFill>
              <a:srgbClr val="00BA38">
                <a:alpha val="100000"/>
              </a:srgbClr>
            </a:solidFill>
            <a:ln w="9000" cap="rnd">
              <a:solidFill>
                <a:srgbClr val="00BA38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97" name="pt97"/>
            <p:cNvSpPr/>
            <p:nvPr/>
          </p:nvSpPr>
          <p:spPr>
            <a:xfrm>
              <a:off x="5132038" y="2995656"/>
              <a:ext cx="90303" cy="90303"/>
            </a:xfrm>
            <a:prstGeom prst="ellipse">
              <a:avLst/>
            </a:prstGeom>
            <a:solidFill>
              <a:srgbClr val="00BA38">
                <a:alpha val="100000"/>
              </a:srgbClr>
            </a:solidFill>
            <a:ln w="9000" cap="rnd">
              <a:solidFill>
                <a:srgbClr val="00BA38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98" name="pt98"/>
            <p:cNvSpPr/>
            <p:nvPr/>
          </p:nvSpPr>
          <p:spPr>
            <a:xfrm>
              <a:off x="3951538" y="3307961"/>
              <a:ext cx="90303" cy="90303"/>
            </a:xfrm>
            <a:prstGeom prst="ellipse">
              <a:avLst/>
            </a:prstGeom>
            <a:solidFill>
              <a:srgbClr val="00BA38">
                <a:alpha val="100000"/>
              </a:srgbClr>
            </a:solidFill>
            <a:ln w="9000" cap="rnd">
              <a:solidFill>
                <a:srgbClr val="00BA38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99" name="pt99"/>
            <p:cNvSpPr/>
            <p:nvPr/>
          </p:nvSpPr>
          <p:spPr>
            <a:xfrm>
              <a:off x="3445609" y="3932571"/>
              <a:ext cx="90303" cy="90303"/>
            </a:xfrm>
            <a:prstGeom prst="ellipse">
              <a:avLst/>
            </a:prstGeom>
            <a:solidFill>
              <a:srgbClr val="00BA38">
                <a:alpha val="100000"/>
              </a:srgbClr>
            </a:solidFill>
            <a:ln w="9000" cap="rnd">
              <a:solidFill>
                <a:srgbClr val="00BA38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100" name="pt100"/>
            <p:cNvSpPr/>
            <p:nvPr/>
          </p:nvSpPr>
          <p:spPr>
            <a:xfrm>
              <a:off x="3108324" y="3745188"/>
              <a:ext cx="90303" cy="90303"/>
            </a:xfrm>
            <a:prstGeom prst="ellipse">
              <a:avLst/>
            </a:prstGeom>
            <a:solidFill>
              <a:srgbClr val="00BA38">
                <a:alpha val="100000"/>
              </a:srgbClr>
            </a:solidFill>
            <a:ln w="9000" cap="rnd">
              <a:solidFill>
                <a:srgbClr val="00BA38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101" name="pt101"/>
            <p:cNvSpPr/>
            <p:nvPr/>
          </p:nvSpPr>
          <p:spPr>
            <a:xfrm>
              <a:off x="3108324" y="3807649"/>
              <a:ext cx="90303" cy="90303"/>
            </a:xfrm>
            <a:prstGeom prst="ellipse">
              <a:avLst/>
            </a:prstGeom>
            <a:solidFill>
              <a:srgbClr val="00BA38">
                <a:alpha val="100000"/>
              </a:srgbClr>
            </a:solidFill>
            <a:ln w="9000" cap="rnd">
              <a:solidFill>
                <a:srgbClr val="00BA38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102" name="pt102"/>
            <p:cNvSpPr/>
            <p:nvPr/>
          </p:nvSpPr>
          <p:spPr>
            <a:xfrm>
              <a:off x="3614252" y="3682727"/>
              <a:ext cx="90303" cy="90303"/>
            </a:xfrm>
            <a:prstGeom prst="ellipse">
              <a:avLst/>
            </a:prstGeom>
            <a:solidFill>
              <a:srgbClr val="00BA38">
                <a:alpha val="100000"/>
              </a:srgbClr>
            </a:solidFill>
            <a:ln w="9000" cap="rnd">
              <a:solidFill>
                <a:srgbClr val="00BA38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103" name="pt103"/>
            <p:cNvSpPr/>
            <p:nvPr/>
          </p:nvSpPr>
          <p:spPr>
            <a:xfrm>
              <a:off x="3951538" y="2933195"/>
              <a:ext cx="90303" cy="90303"/>
            </a:xfrm>
            <a:prstGeom prst="ellipse">
              <a:avLst/>
            </a:prstGeom>
            <a:solidFill>
              <a:srgbClr val="00BA38">
                <a:alpha val="100000"/>
              </a:srgbClr>
            </a:solidFill>
            <a:ln w="9000" cap="rnd">
              <a:solidFill>
                <a:srgbClr val="00BA38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104" name="pt104"/>
            <p:cNvSpPr/>
            <p:nvPr/>
          </p:nvSpPr>
          <p:spPr>
            <a:xfrm>
              <a:off x="2939681" y="3307961"/>
              <a:ext cx="90303" cy="90303"/>
            </a:xfrm>
            <a:prstGeom prst="ellipse">
              <a:avLst/>
            </a:prstGeom>
            <a:solidFill>
              <a:srgbClr val="00BA38">
                <a:alpha val="100000"/>
              </a:srgbClr>
            </a:solidFill>
            <a:ln w="9000" cap="rnd">
              <a:solidFill>
                <a:srgbClr val="00BA38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105" name="pt105"/>
            <p:cNvSpPr/>
            <p:nvPr/>
          </p:nvSpPr>
          <p:spPr>
            <a:xfrm>
              <a:off x="3951538" y="3307961"/>
              <a:ext cx="90303" cy="90303"/>
            </a:xfrm>
            <a:prstGeom prst="ellipse">
              <a:avLst/>
            </a:prstGeom>
            <a:solidFill>
              <a:srgbClr val="00BA38">
                <a:alpha val="100000"/>
              </a:srgbClr>
            </a:solidFill>
            <a:ln w="9000" cap="rnd">
              <a:solidFill>
                <a:srgbClr val="00BA38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106" name="pt106"/>
            <p:cNvSpPr/>
            <p:nvPr/>
          </p:nvSpPr>
          <p:spPr>
            <a:xfrm>
              <a:off x="5132038" y="3183039"/>
              <a:ext cx="90303" cy="90303"/>
            </a:xfrm>
            <a:prstGeom prst="ellipse">
              <a:avLst/>
            </a:prstGeom>
            <a:solidFill>
              <a:srgbClr val="00BA38">
                <a:alpha val="100000"/>
              </a:srgbClr>
            </a:solidFill>
            <a:ln w="9000" cap="rnd">
              <a:solidFill>
                <a:srgbClr val="00BA38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107" name="pt107"/>
            <p:cNvSpPr/>
            <p:nvPr/>
          </p:nvSpPr>
          <p:spPr>
            <a:xfrm>
              <a:off x="4457466" y="3370422"/>
              <a:ext cx="90303" cy="90303"/>
            </a:xfrm>
            <a:prstGeom prst="ellipse">
              <a:avLst/>
            </a:prstGeom>
            <a:solidFill>
              <a:srgbClr val="00BA38">
                <a:alpha val="100000"/>
              </a:srgbClr>
            </a:solidFill>
            <a:ln w="9000" cap="rnd">
              <a:solidFill>
                <a:srgbClr val="00BA38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108" name="pt108"/>
            <p:cNvSpPr/>
            <p:nvPr/>
          </p:nvSpPr>
          <p:spPr>
            <a:xfrm>
              <a:off x="3276966" y="3557805"/>
              <a:ext cx="90303" cy="90303"/>
            </a:xfrm>
            <a:prstGeom prst="ellipse">
              <a:avLst/>
            </a:prstGeom>
            <a:solidFill>
              <a:srgbClr val="00BA38">
                <a:alpha val="100000"/>
              </a:srgbClr>
            </a:solidFill>
            <a:ln w="9000" cap="rnd">
              <a:solidFill>
                <a:srgbClr val="00BA38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109" name="pt109"/>
            <p:cNvSpPr/>
            <p:nvPr/>
          </p:nvSpPr>
          <p:spPr>
            <a:xfrm>
              <a:off x="3108324" y="3620266"/>
              <a:ext cx="90303" cy="90303"/>
            </a:xfrm>
            <a:prstGeom prst="ellipse">
              <a:avLst/>
            </a:prstGeom>
            <a:solidFill>
              <a:srgbClr val="00BA38">
                <a:alpha val="100000"/>
              </a:srgbClr>
            </a:solidFill>
            <a:ln w="9000" cap="rnd">
              <a:solidFill>
                <a:srgbClr val="00BA38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110" name="pt110"/>
            <p:cNvSpPr/>
            <p:nvPr/>
          </p:nvSpPr>
          <p:spPr>
            <a:xfrm>
              <a:off x="3108324" y="3370422"/>
              <a:ext cx="90303" cy="90303"/>
            </a:xfrm>
            <a:prstGeom prst="ellipse">
              <a:avLst/>
            </a:prstGeom>
            <a:solidFill>
              <a:srgbClr val="00BA38">
                <a:alpha val="100000"/>
              </a:srgbClr>
            </a:solidFill>
            <a:ln w="9000" cap="rnd">
              <a:solidFill>
                <a:srgbClr val="00BA38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111" name="pt111"/>
            <p:cNvSpPr/>
            <p:nvPr/>
          </p:nvSpPr>
          <p:spPr>
            <a:xfrm>
              <a:off x="4120181" y="3245500"/>
              <a:ext cx="90303" cy="90303"/>
            </a:xfrm>
            <a:prstGeom prst="ellipse">
              <a:avLst/>
            </a:prstGeom>
            <a:solidFill>
              <a:srgbClr val="00BA38">
                <a:alpha val="100000"/>
              </a:srgbClr>
            </a:solidFill>
            <a:ln w="9000" cap="rnd">
              <a:solidFill>
                <a:srgbClr val="00BA38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112" name="pt112"/>
            <p:cNvSpPr/>
            <p:nvPr/>
          </p:nvSpPr>
          <p:spPr>
            <a:xfrm>
              <a:off x="3614252" y="3620266"/>
              <a:ext cx="90303" cy="90303"/>
            </a:xfrm>
            <a:prstGeom prst="ellipse">
              <a:avLst/>
            </a:prstGeom>
            <a:solidFill>
              <a:srgbClr val="00BA38">
                <a:alpha val="100000"/>
              </a:srgbClr>
            </a:solidFill>
            <a:ln w="9000" cap="rnd">
              <a:solidFill>
                <a:srgbClr val="00BA38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113" name="pt113"/>
            <p:cNvSpPr/>
            <p:nvPr/>
          </p:nvSpPr>
          <p:spPr>
            <a:xfrm>
              <a:off x="2265109" y="4057493"/>
              <a:ext cx="90303" cy="90303"/>
            </a:xfrm>
            <a:prstGeom prst="ellipse">
              <a:avLst/>
            </a:prstGeom>
            <a:solidFill>
              <a:srgbClr val="00BA38">
                <a:alpha val="100000"/>
              </a:srgbClr>
            </a:solidFill>
            <a:ln w="9000" cap="rnd">
              <a:solidFill>
                <a:srgbClr val="00BA38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114" name="pt114"/>
            <p:cNvSpPr/>
            <p:nvPr/>
          </p:nvSpPr>
          <p:spPr>
            <a:xfrm>
              <a:off x="3276966" y="3495344"/>
              <a:ext cx="90303" cy="90303"/>
            </a:xfrm>
            <a:prstGeom prst="ellipse">
              <a:avLst/>
            </a:prstGeom>
            <a:solidFill>
              <a:srgbClr val="00BA38">
                <a:alpha val="100000"/>
              </a:srgbClr>
            </a:solidFill>
            <a:ln w="9000" cap="rnd">
              <a:solidFill>
                <a:srgbClr val="00BA38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115" name="pt115"/>
            <p:cNvSpPr/>
            <p:nvPr/>
          </p:nvSpPr>
          <p:spPr>
            <a:xfrm>
              <a:off x="3445609" y="3495344"/>
              <a:ext cx="90303" cy="90303"/>
            </a:xfrm>
            <a:prstGeom prst="ellipse">
              <a:avLst/>
            </a:prstGeom>
            <a:solidFill>
              <a:srgbClr val="00BA38">
                <a:alpha val="100000"/>
              </a:srgbClr>
            </a:solidFill>
            <a:ln w="9000" cap="rnd">
              <a:solidFill>
                <a:srgbClr val="00BA38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116" name="pt116"/>
            <p:cNvSpPr/>
            <p:nvPr/>
          </p:nvSpPr>
          <p:spPr>
            <a:xfrm>
              <a:off x="3445609" y="3495344"/>
              <a:ext cx="90303" cy="90303"/>
            </a:xfrm>
            <a:prstGeom prst="ellipse">
              <a:avLst/>
            </a:prstGeom>
            <a:solidFill>
              <a:srgbClr val="00BA38">
                <a:alpha val="100000"/>
              </a:srgbClr>
            </a:solidFill>
            <a:ln w="9000" cap="rnd">
              <a:solidFill>
                <a:srgbClr val="00BA38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117" name="pt117"/>
            <p:cNvSpPr/>
            <p:nvPr/>
          </p:nvSpPr>
          <p:spPr>
            <a:xfrm>
              <a:off x="4288824" y="3432883"/>
              <a:ext cx="90303" cy="90303"/>
            </a:xfrm>
            <a:prstGeom prst="ellipse">
              <a:avLst/>
            </a:prstGeom>
            <a:solidFill>
              <a:srgbClr val="00BA38">
                <a:alpha val="100000"/>
              </a:srgbClr>
            </a:solidFill>
            <a:ln w="9000" cap="rnd">
              <a:solidFill>
                <a:srgbClr val="00BA38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118" name="pt118"/>
            <p:cNvSpPr/>
            <p:nvPr/>
          </p:nvSpPr>
          <p:spPr>
            <a:xfrm>
              <a:off x="2433752" y="4244876"/>
              <a:ext cx="90303" cy="90303"/>
            </a:xfrm>
            <a:prstGeom prst="ellipse">
              <a:avLst/>
            </a:prstGeom>
            <a:solidFill>
              <a:srgbClr val="00BA38">
                <a:alpha val="100000"/>
              </a:srgbClr>
            </a:solidFill>
            <a:ln w="9000" cap="rnd">
              <a:solidFill>
                <a:srgbClr val="00BA38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119" name="pt119"/>
            <p:cNvSpPr/>
            <p:nvPr/>
          </p:nvSpPr>
          <p:spPr>
            <a:xfrm>
              <a:off x="3445609" y="3557805"/>
              <a:ext cx="90303" cy="90303"/>
            </a:xfrm>
            <a:prstGeom prst="ellipse">
              <a:avLst/>
            </a:prstGeom>
            <a:solidFill>
              <a:srgbClr val="00BA38">
                <a:alpha val="100000"/>
              </a:srgbClr>
            </a:solidFill>
            <a:ln w="9000" cap="rnd">
              <a:solidFill>
                <a:srgbClr val="00BA38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120" name="pt120"/>
            <p:cNvSpPr/>
            <p:nvPr/>
          </p:nvSpPr>
          <p:spPr>
            <a:xfrm>
              <a:off x="4457466" y="2371046"/>
              <a:ext cx="90303" cy="90303"/>
            </a:xfrm>
            <a:prstGeom prst="ellipse">
              <a:avLst/>
            </a:prstGeom>
            <a:solidFill>
              <a:srgbClr val="619CFF">
                <a:alpha val="100000"/>
              </a:srgbClr>
            </a:solidFill>
            <a:ln w="9000" cap="rnd">
              <a:solidFill>
                <a:srgbClr val="619CFF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121" name="pt121"/>
            <p:cNvSpPr/>
            <p:nvPr/>
          </p:nvSpPr>
          <p:spPr>
            <a:xfrm>
              <a:off x="3614252" y="2933195"/>
              <a:ext cx="90303" cy="90303"/>
            </a:xfrm>
            <a:prstGeom prst="ellipse">
              <a:avLst/>
            </a:prstGeom>
            <a:solidFill>
              <a:srgbClr val="619CFF">
                <a:alpha val="100000"/>
              </a:srgbClr>
            </a:solidFill>
            <a:ln w="9000" cap="rnd">
              <a:solidFill>
                <a:srgbClr val="619CFF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122" name="pt122"/>
            <p:cNvSpPr/>
            <p:nvPr/>
          </p:nvSpPr>
          <p:spPr>
            <a:xfrm>
              <a:off x="5806609" y="2433507"/>
              <a:ext cx="90303" cy="90303"/>
            </a:xfrm>
            <a:prstGeom prst="ellipse">
              <a:avLst/>
            </a:prstGeom>
            <a:solidFill>
              <a:srgbClr val="619CFF">
                <a:alpha val="100000"/>
              </a:srgbClr>
            </a:solidFill>
            <a:ln w="9000" cap="rnd">
              <a:solidFill>
                <a:srgbClr val="619CFF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123" name="pt123"/>
            <p:cNvSpPr/>
            <p:nvPr/>
          </p:nvSpPr>
          <p:spPr>
            <a:xfrm>
              <a:off x="4457466" y="2620890"/>
              <a:ext cx="90303" cy="90303"/>
            </a:xfrm>
            <a:prstGeom prst="ellipse">
              <a:avLst/>
            </a:prstGeom>
            <a:solidFill>
              <a:srgbClr val="619CFF">
                <a:alpha val="100000"/>
              </a:srgbClr>
            </a:solidFill>
            <a:ln w="9000" cap="rnd">
              <a:solidFill>
                <a:srgbClr val="619CFF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124" name="pt124"/>
            <p:cNvSpPr/>
            <p:nvPr/>
          </p:nvSpPr>
          <p:spPr>
            <a:xfrm>
              <a:off x="4794752" y="2495968"/>
              <a:ext cx="90303" cy="90303"/>
            </a:xfrm>
            <a:prstGeom prst="ellipse">
              <a:avLst/>
            </a:prstGeom>
            <a:solidFill>
              <a:srgbClr val="619CFF">
                <a:alpha val="100000"/>
              </a:srgbClr>
            </a:solidFill>
            <a:ln w="9000" cap="rnd">
              <a:solidFill>
                <a:srgbClr val="619CFF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125" name="pt125"/>
            <p:cNvSpPr/>
            <p:nvPr/>
          </p:nvSpPr>
          <p:spPr>
            <a:xfrm>
              <a:off x="6649824" y="1996280"/>
              <a:ext cx="90303" cy="90303"/>
            </a:xfrm>
            <a:prstGeom prst="ellipse">
              <a:avLst/>
            </a:prstGeom>
            <a:solidFill>
              <a:srgbClr val="619CFF">
                <a:alpha val="100000"/>
              </a:srgbClr>
            </a:solidFill>
            <a:ln w="9000" cap="rnd">
              <a:solidFill>
                <a:srgbClr val="619CFF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126" name="pt126"/>
            <p:cNvSpPr/>
            <p:nvPr/>
          </p:nvSpPr>
          <p:spPr>
            <a:xfrm>
              <a:off x="2096467" y="3307961"/>
              <a:ext cx="90303" cy="90303"/>
            </a:xfrm>
            <a:prstGeom prst="ellipse">
              <a:avLst/>
            </a:prstGeom>
            <a:solidFill>
              <a:srgbClr val="619CFF">
                <a:alpha val="100000"/>
              </a:srgbClr>
            </a:solidFill>
            <a:ln w="9000" cap="rnd">
              <a:solidFill>
                <a:srgbClr val="619CFF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127" name="pt127"/>
            <p:cNvSpPr/>
            <p:nvPr/>
          </p:nvSpPr>
          <p:spPr>
            <a:xfrm>
              <a:off x="6143895" y="2183663"/>
              <a:ext cx="90303" cy="90303"/>
            </a:xfrm>
            <a:prstGeom prst="ellipse">
              <a:avLst/>
            </a:prstGeom>
            <a:solidFill>
              <a:srgbClr val="619CFF">
                <a:alpha val="100000"/>
              </a:srgbClr>
            </a:solidFill>
            <a:ln w="9000" cap="rnd">
              <a:solidFill>
                <a:srgbClr val="619CFF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128" name="pt128"/>
            <p:cNvSpPr/>
            <p:nvPr/>
          </p:nvSpPr>
          <p:spPr>
            <a:xfrm>
              <a:off x="5132038" y="2495968"/>
              <a:ext cx="90303" cy="90303"/>
            </a:xfrm>
            <a:prstGeom prst="ellipse">
              <a:avLst/>
            </a:prstGeom>
            <a:solidFill>
              <a:srgbClr val="619CFF">
                <a:alpha val="100000"/>
              </a:srgbClr>
            </a:solidFill>
            <a:ln w="9000" cap="rnd">
              <a:solidFill>
                <a:srgbClr val="619CFF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129" name="pt129"/>
            <p:cNvSpPr/>
            <p:nvPr/>
          </p:nvSpPr>
          <p:spPr>
            <a:xfrm>
              <a:off x="5975252" y="2308585"/>
              <a:ext cx="90303" cy="90303"/>
            </a:xfrm>
            <a:prstGeom prst="ellipse">
              <a:avLst/>
            </a:prstGeom>
            <a:solidFill>
              <a:srgbClr val="619CFF">
                <a:alpha val="100000"/>
              </a:srgbClr>
            </a:solidFill>
            <a:ln w="9000" cap="rnd">
              <a:solidFill>
                <a:srgbClr val="619CFF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130" name="pt130"/>
            <p:cNvSpPr/>
            <p:nvPr/>
          </p:nvSpPr>
          <p:spPr>
            <a:xfrm>
              <a:off x="4794752" y="2933195"/>
              <a:ext cx="90303" cy="90303"/>
            </a:xfrm>
            <a:prstGeom prst="ellipse">
              <a:avLst/>
            </a:prstGeom>
            <a:solidFill>
              <a:srgbClr val="619CFF">
                <a:alpha val="100000"/>
              </a:srgbClr>
            </a:solidFill>
            <a:ln w="9000" cap="rnd">
              <a:solidFill>
                <a:srgbClr val="619CFF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131" name="pt131"/>
            <p:cNvSpPr/>
            <p:nvPr/>
          </p:nvSpPr>
          <p:spPr>
            <a:xfrm>
              <a:off x="4626109" y="2808273"/>
              <a:ext cx="90303" cy="90303"/>
            </a:xfrm>
            <a:prstGeom prst="ellipse">
              <a:avLst/>
            </a:prstGeom>
            <a:solidFill>
              <a:srgbClr val="619CFF">
                <a:alpha val="100000"/>
              </a:srgbClr>
            </a:solidFill>
            <a:ln w="9000" cap="rnd">
              <a:solidFill>
                <a:srgbClr val="619CFF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132" name="pt132"/>
            <p:cNvSpPr/>
            <p:nvPr/>
          </p:nvSpPr>
          <p:spPr>
            <a:xfrm>
              <a:off x="5300681" y="2683351"/>
              <a:ext cx="90303" cy="90303"/>
            </a:xfrm>
            <a:prstGeom prst="ellipse">
              <a:avLst/>
            </a:prstGeom>
            <a:solidFill>
              <a:srgbClr val="619CFF">
                <a:alpha val="100000"/>
              </a:srgbClr>
            </a:solidFill>
            <a:ln w="9000" cap="rnd">
              <a:solidFill>
                <a:srgbClr val="619CFF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133" name="pt133"/>
            <p:cNvSpPr/>
            <p:nvPr/>
          </p:nvSpPr>
          <p:spPr>
            <a:xfrm>
              <a:off x="3445609" y="2995656"/>
              <a:ext cx="90303" cy="90303"/>
            </a:xfrm>
            <a:prstGeom prst="ellipse">
              <a:avLst/>
            </a:prstGeom>
            <a:solidFill>
              <a:srgbClr val="619CFF">
                <a:alpha val="100000"/>
              </a:srgbClr>
            </a:solidFill>
            <a:ln w="9000" cap="rnd">
              <a:solidFill>
                <a:srgbClr val="619CFF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134" name="pt134"/>
            <p:cNvSpPr/>
            <p:nvPr/>
          </p:nvSpPr>
          <p:spPr>
            <a:xfrm>
              <a:off x="3614252" y="2933195"/>
              <a:ext cx="90303" cy="90303"/>
            </a:xfrm>
            <a:prstGeom prst="ellipse">
              <a:avLst/>
            </a:prstGeom>
            <a:solidFill>
              <a:srgbClr val="619CFF">
                <a:alpha val="100000"/>
              </a:srgbClr>
            </a:solidFill>
            <a:ln w="9000" cap="rnd">
              <a:solidFill>
                <a:srgbClr val="619CFF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135" name="pt135"/>
            <p:cNvSpPr/>
            <p:nvPr/>
          </p:nvSpPr>
          <p:spPr>
            <a:xfrm>
              <a:off x="4626109" y="2808273"/>
              <a:ext cx="90303" cy="90303"/>
            </a:xfrm>
            <a:prstGeom prst="ellipse">
              <a:avLst/>
            </a:prstGeom>
            <a:solidFill>
              <a:srgbClr val="619CFF">
                <a:alpha val="100000"/>
              </a:srgbClr>
            </a:solidFill>
            <a:ln w="9000" cap="rnd">
              <a:solidFill>
                <a:srgbClr val="619CFF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136" name="pt136"/>
            <p:cNvSpPr/>
            <p:nvPr/>
          </p:nvSpPr>
          <p:spPr>
            <a:xfrm>
              <a:off x="4794752" y="2683351"/>
              <a:ext cx="90303" cy="90303"/>
            </a:xfrm>
            <a:prstGeom prst="ellipse">
              <a:avLst/>
            </a:prstGeom>
            <a:solidFill>
              <a:srgbClr val="619CFF">
                <a:alpha val="100000"/>
              </a:srgbClr>
            </a:solidFill>
            <a:ln w="9000" cap="rnd">
              <a:solidFill>
                <a:srgbClr val="619CFF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137" name="pt137"/>
            <p:cNvSpPr/>
            <p:nvPr/>
          </p:nvSpPr>
          <p:spPr>
            <a:xfrm>
              <a:off x="6818466" y="1933819"/>
              <a:ext cx="90303" cy="90303"/>
            </a:xfrm>
            <a:prstGeom prst="ellipse">
              <a:avLst/>
            </a:prstGeom>
            <a:solidFill>
              <a:srgbClr val="619CFF">
                <a:alpha val="100000"/>
              </a:srgbClr>
            </a:solidFill>
            <a:ln w="9000" cap="rnd">
              <a:solidFill>
                <a:srgbClr val="619CFF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138" name="pt138"/>
            <p:cNvSpPr/>
            <p:nvPr/>
          </p:nvSpPr>
          <p:spPr>
            <a:xfrm>
              <a:off x="6818466" y="1808897"/>
              <a:ext cx="90303" cy="90303"/>
            </a:xfrm>
            <a:prstGeom prst="ellipse">
              <a:avLst/>
            </a:prstGeom>
            <a:solidFill>
              <a:srgbClr val="619CFF">
                <a:alpha val="100000"/>
              </a:srgbClr>
            </a:solidFill>
            <a:ln w="9000" cap="rnd">
              <a:solidFill>
                <a:srgbClr val="619CFF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139" name="pt139"/>
            <p:cNvSpPr/>
            <p:nvPr/>
          </p:nvSpPr>
          <p:spPr>
            <a:xfrm>
              <a:off x="3951538" y="2995656"/>
              <a:ext cx="90303" cy="90303"/>
            </a:xfrm>
            <a:prstGeom prst="ellipse">
              <a:avLst/>
            </a:prstGeom>
            <a:solidFill>
              <a:srgbClr val="619CFF">
                <a:alpha val="100000"/>
              </a:srgbClr>
            </a:solidFill>
            <a:ln w="9000" cap="rnd">
              <a:solidFill>
                <a:srgbClr val="619CFF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140" name="pt140"/>
            <p:cNvSpPr/>
            <p:nvPr/>
          </p:nvSpPr>
          <p:spPr>
            <a:xfrm>
              <a:off x="5469324" y="2558429"/>
              <a:ext cx="90303" cy="90303"/>
            </a:xfrm>
            <a:prstGeom prst="ellipse">
              <a:avLst/>
            </a:prstGeom>
            <a:solidFill>
              <a:srgbClr val="619CFF">
                <a:alpha val="100000"/>
              </a:srgbClr>
            </a:solidFill>
            <a:ln w="9000" cap="rnd">
              <a:solidFill>
                <a:srgbClr val="619CFF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141" name="pt141"/>
            <p:cNvSpPr/>
            <p:nvPr/>
          </p:nvSpPr>
          <p:spPr>
            <a:xfrm>
              <a:off x="3276966" y="3058117"/>
              <a:ext cx="90303" cy="90303"/>
            </a:xfrm>
            <a:prstGeom prst="ellipse">
              <a:avLst/>
            </a:prstGeom>
            <a:solidFill>
              <a:srgbClr val="619CFF">
                <a:alpha val="100000"/>
              </a:srgbClr>
            </a:solidFill>
            <a:ln w="9000" cap="rnd">
              <a:solidFill>
                <a:srgbClr val="619CFF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142" name="pt142"/>
            <p:cNvSpPr/>
            <p:nvPr/>
          </p:nvSpPr>
          <p:spPr>
            <a:xfrm>
              <a:off x="6818466" y="1933819"/>
              <a:ext cx="90303" cy="90303"/>
            </a:xfrm>
            <a:prstGeom prst="ellipse">
              <a:avLst/>
            </a:prstGeom>
            <a:solidFill>
              <a:srgbClr val="619CFF">
                <a:alpha val="100000"/>
              </a:srgbClr>
            </a:solidFill>
            <a:ln w="9000" cap="rnd">
              <a:solidFill>
                <a:srgbClr val="619CFF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143" name="pt143"/>
            <p:cNvSpPr/>
            <p:nvPr/>
          </p:nvSpPr>
          <p:spPr>
            <a:xfrm>
              <a:off x="4457466" y="3058117"/>
              <a:ext cx="90303" cy="90303"/>
            </a:xfrm>
            <a:prstGeom prst="ellipse">
              <a:avLst/>
            </a:prstGeom>
            <a:solidFill>
              <a:srgbClr val="619CFF">
                <a:alpha val="100000"/>
              </a:srgbClr>
            </a:solidFill>
            <a:ln w="9000" cap="rnd">
              <a:solidFill>
                <a:srgbClr val="619CFF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144" name="pt144"/>
            <p:cNvSpPr/>
            <p:nvPr/>
          </p:nvSpPr>
          <p:spPr>
            <a:xfrm>
              <a:off x="5132038" y="2558429"/>
              <a:ext cx="90303" cy="90303"/>
            </a:xfrm>
            <a:prstGeom prst="ellipse">
              <a:avLst/>
            </a:prstGeom>
            <a:solidFill>
              <a:srgbClr val="619CFF">
                <a:alpha val="100000"/>
              </a:srgbClr>
            </a:solidFill>
            <a:ln w="9000" cap="rnd">
              <a:solidFill>
                <a:srgbClr val="619CFF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145" name="pt145"/>
            <p:cNvSpPr/>
            <p:nvPr/>
          </p:nvSpPr>
          <p:spPr>
            <a:xfrm>
              <a:off x="5975252" y="2371046"/>
              <a:ext cx="90303" cy="90303"/>
            </a:xfrm>
            <a:prstGeom prst="ellipse">
              <a:avLst/>
            </a:prstGeom>
            <a:solidFill>
              <a:srgbClr val="619CFF">
                <a:alpha val="100000"/>
              </a:srgbClr>
            </a:solidFill>
            <a:ln w="9000" cap="rnd">
              <a:solidFill>
                <a:srgbClr val="619CFF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146" name="pt146"/>
            <p:cNvSpPr/>
            <p:nvPr/>
          </p:nvSpPr>
          <p:spPr>
            <a:xfrm>
              <a:off x="4288824" y="3120578"/>
              <a:ext cx="90303" cy="90303"/>
            </a:xfrm>
            <a:prstGeom prst="ellipse">
              <a:avLst/>
            </a:prstGeom>
            <a:solidFill>
              <a:srgbClr val="619CFF">
                <a:alpha val="100000"/>
              </a:srgbClr>
            </a:solidFill>
            <a:ln w="9000" cap="rnd">
              <a:solidFill>
                <a:srgbClr val="619CFF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147" name="pt147"/>
            <p:cNvSpPr/>
            <p:nvPr/>
          </p:nvSpPr>
          <p:spPr>
            <a:xfrm>
              <a:off x="4120181" y="3058117"/>
              <a:ext cx="90303" cy="90303"/>
            </a:xfrm>
            <a:prstGeom prst="ellipse">
              <a:avLst/>
            </a:prstGeom>
            <a:solidFill>
              <a:srgbClr val="619CFF">
                <a:alpha val="100000"/>
              </a:srgbClr>
            </a:solidFill>
            <a:ln w="9000" cap="rnd">
              <a:solidFill>
                <a:srgbClr val="619CFF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148" name="pt148"/>
            <p:cNvSpPr/>
            <p:nvPr/>
          </p:nvSpPr>
          <p:spPr>
            <a:xfrm>
              <a:off x="4626109" y="2620890"/>
              <a:ext cx="90303" cy="90303"/>
            </a:xfrm>
            <a:prstGeom prst="ellipse">
              <a:avLst/>
            </a:prstGeom>
            <a:solidFill>
              <a:srgbClr val="619CFF">
                <a:alpha val="100000"/>
              </a:srgbClr>
            </a:solidFill>
            <a:ln w="9000" cap="rnd">
              <a:solidFill>
                <a:srgbClr val="619CFF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149" name="pt149"/>
            <p:cNvSpPr/>
            <p:nvPr/>
          </p:nvSpPr>
          <p:spPr>
            <a:xfrm>
              <a:off x="5975252" y="2495968"/>
              <a:ext cx="90303" cy="90303"/>
            </a:xfrm>
            <a:prstGeom prst="ellipse">
              <a:avLst/>
            </a:prstGeom>
            <a:solidFill>
              <a:srgbClr val="619CFF">
                <a:alpha val="100000"/>
              </a:srgbClr>
            </a:solidFill>
            <a:ln w="9000" cap="rnd">
              <a:solidFill>
                <a:srgbClr val="619CFF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150" name="pt150"/>
            <p:cNvSpPr/>
            <p:nvPr/>
          </p:nvSpPr>
          <p:spPr>
            <a:xfrm>
              <a:off x="6312538" y="2308585"/>
              <a:ext cx="90303" cy="90303"/>
            </a:xfrm>
            <a:prstGeom prst="ellipse">
              <a:avLst/>
            </a:prstGeom>
            <a:solidFill>
              <a:srgbClr val="619CFF">
                <a:alpha val="100000"/>
              </a:srgbClr>
            </a:solidFill>
            <a:ln w="9000" cap="rnd">
              <a:solidFill>
                <a:srgbClr val="619CFF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151" name="pt151"/>
            <p:cNvSpPr/>
            <p:nvPr/>
          </p:nvSpPr>
          <p:spPr>
            <a:xfrm>
              <a:off x="7155752" y="2121202"/>
              <a:ext cx="90303" cy="90303"/>
            </a:xfrm>
            <a:prstGeom prst="ellipse">
              <a:avLst/>
            </a:prstGeom>
            <a:solidFill>
              <a:srgbClr val="619CFF">
                <a:alpha val="100000"/>
              </a:srgbClr>
            </a:solidFill>
            <a:ln w="9000" cap="rnd">
              <a:solidFill>
                <a:srgbClr val="619CFF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152" name="pt152"/>
            <p:cNvSpPr/>
            <p:nvPr/>
          </p:nvSpPr>
          <p:spPr>
            <a:xfrm>
              <a:off x="4626109" y="2620890"/>
              <a:ext cx="90303" cy="90303"/>
            </a:xfrm>
            <a:prstGeom prst="ellipse">
              <a:avLst/>
            </a:prstGeom>
            <a:solidFill>
              <a:srgbClr val="619CFF">
                <a:alpha val="100000"/>
              </a:srgbClr>
            </a:solidFill>
            <a:ln w="9000" cap="rnd">
              <a:solidFill>
                <a:srgbClr val="619CFF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153" name="pt153"/>
            <p:cNvSpPr/>
            <p:nvPr/>
          </p:nvSpPr>
          <p:spPr>
            <a:xfrm>
              <a:off x="4457466" y="2933195"/>
              <a:ext cx="90303" cy="90303"/>
            </a:xfrm>
            <a:prstGeom prst="ellipse">
              <a:avLst/>
            </a:prstGeom>
            <a:solidFill>
              <a:srgbClr val="619CFF">
                <a:alpha val="100000"/>
              </a:srgbClr>
            </a:solidFill>
            <a:ln w="9000" cap="rnd">
              <a:solidFill>
                <a:srgbClr val="619CFF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154" name="pt154"/>
            <p:cNvSpPr/>
            <p:nvPr/>
          </p:nvSpPr>
          <p:spPr>
            <a:xfrm>
              <a:off x="4120181" y="2620890"/>
              <a:ext cx="90303" cy="90303"/>
            </a:xfrm>
            <a:prstGeom prst="ellipse">
              <a:avLst/>
            </a:prstGeom>
            <a:solidFill>
              <a:srgbClr val="619CFF">
                <a:alpha val="100000"/>
              </a:srgbClr>
            </a:solidFill>
            <a:ln w="9000" cap="rnd">
              <a:solidFill>
                <a:srgbClr val="619CFF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155" name="pt155"/>
            <p:cNvSpPr/>
            <p:nvPr/>
          </p:nvSpPr>
          <p:spPr>
            <a:xfrm>
              <a:off x="6818466" y="2308585"/>
              <a:ext cx="90303" cy="90303"/>
            </a:xfrm>
            <a:prstGeom prst="ellipse">
              <a:avLst/>
            </a:prstGeom>
            <a:solidFill>
              <a:srgbClr val="619CFF">
                <a:alpha val="100000"/>
              </a:srgbClr>
            </a:solidFill>
            <a:ln w="9000" cap="rnd">
              <a:solidFill>
                <a:srgbClr val="619CFF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156" name="pt156"/>
            <p:cNvSpPr/>
            <p:nvPr/>
          </p:nvSpPr>
          <p:spPr>
            <a:xfrm>
              <a:off x="4457466" y="2620890"/>
              <a:ext cx="90303" cy="90303"/>
            </a:xfrm>
            <a:prstGeom prst="ellipse">
              <a:avLst/>
            </a:prstGeom>
            <a:solidFill>
              <a:srgbClr val="619CFF">
                <a:alpha val="100000"/>
              </a:srgbClr>
            </a:solidFill>
            <a:ln w="9000" cap="rnd">
              <a:solidFill>
                <a:srgbClr val="619CFF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157" name="pt157"/>
            <p:cNvSpPr/>
            <p:nvPr/>
          </p:nvSpPr>
          <p:spPr>
            <a:xfrm>
              <a:off x="4626109" y="2683351"/>
              <a:ext cx="90303" cy="90303"/>
            </a:xfrm>
            <a:prstGeom prst="ellipse">
              <a:avLst/>
            </a:prstGeom>
            <a:solidFill>
              <a:srgbClr val="619CFF">
                <a:alpha val="100000"/>
              </a:srgbClr>
            </a:solidFill>
            <a:ln w="9000" cap="rnd">
              <a:solidFill>
                <a:srgbClr val="619CFF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158" name="pt158"/>
            <p:cNvSpPr/>
            <p:nvPr/>
          </p:nvSpPr>
          <p:spPr>
            <a:xfrm>
              <a:off x="3951538" y="3120578"/>
              <a:ext cx="90303" cy="90303"/>
            </a:xfrm>
            <a:prstGeom prst="ellipse">
              <a:avLst/>
            </a:prstGeom>
            <a:solidFill>
              <a:srgbClr val="619CFF">
                <a:alpha val="100000"/>
              </a:srgbClr>
            </a:solidFill>
            <a:ln w="9000" cap="rnd">
              <a:solidFill>
                <a:srgbClr val="619CFF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159" name="pt159"/>
            <p:cNvSpPr/>
            <p:nvPr/>
          </p:nvSpPr>
          <p:spPr>
            <a:xfrm>
              <a:off x="5469324" y="2745812"/>
              <a:ext cx="90303" cy="90303"/>
            </a:xfrm>
            <a:prstGeom prst="ellipse">
              <a:avLst/>
            </a:prstGeom>
            <a:solidFill>
              <a:srgbClr val="619CFF">
                <a:alpha val="100000"/>
              </a:srgbClr>
            </a:solidFill>
            <a:ln w="9000" cap="rnd">
              <a:solidFill>
                <a:srgbClr val="619CFF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160" name="pt160"/>
            <p:cNvSpPr/>
            <p:nvPr/>
          </p:nvSpPr>
          <p:spPr>
            <a:xfrm>
              <a:off x="5132038" y="2620890"/>
              <a:ext cx="90303" cy="90303"/>
            </a:xfrm>
            <a:prstGeom prst="ellipse">
              <a:avLst/>
            </a:prstGeom>
            <a:solidFill>
              <a:srgbClr val="619CFF">
                <a:alpha val="100000"/>
              </a:srgbClr>
            </a:solidFill>
            <a:ln w="9000" cap="rnd">
              <a:solidFill>
                <a:srgbClr val="619CFF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161" name="pt161"/>
            <p:cNvSpPr/>
            <p:nvPr/>
          </p:nvSpPr>
          <p:spPr>
            <a:xfrm>
              <a:off x="5469324" y="2933195"/>
              <a:ext cx="90303" cy="90303"/>
            </a:xfrm>
            <a:prstGeom prst="ellipse">
              <a:avLst/>
            </a:prstGeom>
            <a:solidFill>
              <a:srgbClr val="619CFF">
                <a:alpha val="100000"/>
              </a:srgbClr>
            </a:solidFill>
            <a:ln w="9000" cap="rnd">
              <a:solidFill>
                <a:srgbClr val="619CFF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162" name="pt162"/>
            <p:cNvSpPr/>
            <p:nvPr/>
          </p:nvSpPr>
          <p:spPr>
            <a:xfrm>
              <a:off x="3614252" y="2933195"/>
              <a:ext cx="90303" cy="90303"/>
            </a:xfrm>
            <a:prstGeom prst="ellipse">
              <a:avLst/>
            </a:prstGeom>
            <a:solidFill>
              <a:srgbClr val="619CFF">
                <a:alpha val="100000"/>
              </a:srgbClr>
            </a:solidFill>
            <a:ln w="9000" cap="rnd">
              <a:solidFill>
                <a:srgbClr val="619CFF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163" name="pt163"/>
            <p:cNvSpPr/>
            <p:nvPr/>
          </p:nvSpPr>
          <p:spPr>
            <a:xfrm>
              <a:off x="5300681" y="2433507"/>
              <a:ext cx="90303" cy="90303"/>
            </a:xfrm>
            <a:prstGeom prst="ellipse">
              <a:avLst/>
            </a:prstGeom>
            <a:solidFill>
              <a:srgbClr val="619CFF">
                <a:alpha val="100000"/>
              </a:srgbClr>
            </a:solidFill>
            <a:ln w="9000" cap="rnd">
              <a:solidFill>
                <a:srgbClr val="619CFF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164" name="pt164"/>
            <p:cNvSpPr/>
            <p:nvPr/>
          </p:nvSpPr>
          <p:spPr>
            <a:xfrm>
              <a:off x="5132038" y="2558429"/>
              <a:ext cx="90303" cy="90303"/>
            </a:xfrm>
            <a:prstGeom prst="ellipse">
              <a:avLst/>
            </a:prstGeom>
            <a:solidFill>
              <a:srgbClr val="619CFF">
                <a:alpha val="100000"/>
              </a:srgbClr>
            </a:solidFill>
            <a:ln w="9000" cap="rnd">
              <a:solidFill>
                <a:srgbClr val="619CFF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165" name="pt165"/>
            <p:cNvSpPr/>
            <p:nvPr/>
          </p:nvSpPr>
          <p:spPr>
            <a:xfrm>
              <a:off x="5132038" y="2870734"/>
              <a:ext cx="90303" cy="90303"/>
            </a:xfrm>
            <a:prstGeom prst="ellipse">
              <a:avLst/>
            </a:prstGeom>
            <a:solidFill>
              <a:srgbClr val="619CFF">
                <a:alpha val="100000"/>
              </a:srgbClr>
            </a:solidFill>
            <a:ln w="9000" cap="rnd">
              <a:solidFill>
                <a:srgbClr val="619CFF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166" name="pt166"/>
            <p:cNvSpPr/>
            <p:nvPr/>
          </p:nvSpPr>
          <p:spPr>
            <a:xfrm>
              <a:off x="4457466" y="2995656"/>
              <a:ext cx="90303" cy="90303"/>
            </a:xfrm>
            <a:prstGeom prst="ellipse">
              <a:avLst/>
            </a:prstGeom>
            <a:solidFill>
              <a:srgbClr val="619CFF">
                <a:alpha val="100000"/>
              </a:srgbClr>
            </a:solidFill>
            <a:ln w="9000" cap="rnd">
              <a:solidFill>
                <a:srgbClr val="619CFF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167" name="pt167"/>
            <p:cNvSpPr/>
            <p:nvPr/>
          </p:nvSpPr>
          <p:spPr>
            <a:xfrm>
              <a:off x="4794752" y="2870734"/>
              <a:ext cx="90303" cy="90303"/>
            </a:xfrm>
            <a:prstGeom prst="ellipse">
              <a:avLst/>
            </a:prstGeom>
            <a:solidFill>
              <a:srgbClr val="619CFF">
                <a:alpha val="100000"/>
              </a:srgbClr>
            </a:solidFill>
            <a:ln w="9000" cap="rnd">
              <a:solidFill>
                <a:srgbClr val="619CFF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168" name="pt168"/>
            <p:cNvSpPr/>
            <p:nvPr/>
          </p:nvSpPr>
          <p:spPr>
            <a:xfrm>
              <a:off x="4288824" y="2745812"/>
              <a:ext cx="90303" cy="90303"/>
            </a:xfrm>
            <a:prstGeom prst="ellipse">
              <a:avLst/>
            </a:prstGeom>
            <a:solidFill>
              <a:srgbClr val="619CFF">
                <a:alpha val="100000"/>
              </a:srgbClr>
            </a:solidFill>
            <a:ln w="9000" cap="rnd">
              <a:solidFill>
                <a:srgbClr val="619CFF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169" name="pt169"/>
            <p:cNvSpPr/>
            <p:nvPr/>
          </p:nvSpPr>
          <p:spPr>
            <a:xfrm>
              <a:off x="3782895" y="2933195"/>
              <a:ext cx="90303" cy="90303"/>
            </a:xfrm>
            <a:prstGeom prst="ellipse">
              <a:avLst/>
            </a:prstGeom>
            <a:solidFill>
              <a:srgbClr val="619CFF">
                <a:alpha val="100000"/>
              </a:srgbClr>
            </a:solidFill>
            <a:ln w="9000" cap="rnd">
              <a:solidFill>
                <a:srgbClr val="619CFF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170" name="tx170"/>
            <p:cNvSpPr/>
            <p:nvPr/>
          </p:nvSpPr>
          <p:spPr>
            <a:xfrm>
              <a:off x="692525" y="4873901"/>
              <a:ext cx="71048" cy="81473"/>
            </a:xfrm>
            <a:prstGeom prst="rect">
              <a:avLst/>
            </a:prstGeom>
            <a:noFill/>
          </p:spPr>
          <p:txBody>
            <a:bodyPr lIns="0" rIns="0" tIns="0" bIns="0" anchorCtr="1" anchor="ctr" wrap="none"/>
            <a:lstStyle/>
            <a:p>
              <a:pPr algn="l" marL="0" marR="0" indent="0">
                <a:spcBef>
                  <a:spcPts val="0"/>
                </a:spcBef>
                <a:spcAft>
                  <a:spcPts val="0"/>
                </a:spcAft>
              </a:pPr>
              <a:r>
                <a:rPr sz="880" i="0" b="0">
                  <a:solidFill>
                    <a:srgbClr val="4D4D4D">
                      <a:alpha val="100000"/>
                    </a:srgbClr>
                  </a:solidFill>
                  <a:latin typeface="DejaVu Sans"/>
                  <a:cs typeface="DejaVu Sans"/>
                </a:rPr>
                <a:t>2</a:t>
              </a:r>
            </a:p>
          </p:txBody>
        </p:sp>
        <p:sp>
          <p:nvSpPr>
            <p:cNvPr id="171" name="tx171"/>
            <p:cNvSpPr/>
            <p:nvPr/>
          </p:nvSpPr>
          <p:spPr>
            <a:xfrm>
              <a:off x="692525" y="3624681"/>
              <a:ext cx="71048" cy="81473"/>
            </a:xfrm>
            <a:prstGeom prst="rect">
              <a:avLst/>
            </a:prstGeom>
            <a:noFill/>
          </p:spPr>
          <p:txBody>
            <a:bodyPr lIns="0" rIns="0" tIns="0" bIns="0" anchorCtr="1" anchor="ctr" wrap="none"/>
            <a:lstStyle/>
            <a:p>
              <a:pPr algn="l" marL="0" marR="0" indent="0">
                <a:spcBef>
                  <a:spcPts val="0"/>
                </a:spcBef>
                <a:spcAft>
                  <a:spcPts val="0"/>
                </a:spcAft>
              </a:pPr>
              <a:r>
                <a:rPr sz="880" i="0" b="0">
                  <a:solidFill>
                    <a:srgbClr val="4D4D4D">
                      <a:alpha val="100000"/>
                    </a:srgbClr>
                  </a:solidFill>
                  <a:latin typeface="DejaVu Sans"/>
                  <a:cs typeface="DejaVu Sans"/>
                </a:rPr>
                <a:t>4</a:t>
              </a:r>
            </a:p>
          </p:txBody>
        </p:sp>
        <p:sp>
          <p:nvSpPr>
            <p:cNvPr id="172" name="tx172"/>
            <p:cNvSpPr/>
            <p:nvPr/>
          </p:nvSpPr>
          <p:spPr>
            <a:xfrm>
              <a:off x="692525" y="2375461"/>
              <a:ext cx="71048" cy="81473"/>
            </a:xfrm>
            <a:prstGeom prst="rect">
              <a:avLst/>
            </a:prstGeom>
            <a:noFill/>
          </p:spPr>
          <p:txBody>
            <a:bodyPr lIns="0" rIns="0" tIns="0" bIns="0" anchorCtr="1" anchor="ctr" wrap="none"/>
            <a:lstStyle/>
            <a:p>
              <a:pPr algn="l" marL="0" marR="0" indent="0">
                <a:spcBef>
                  <a:spcPts val="0"/>
                </a:spcBef>
                <a:spcAft>
                  <a:spcPts val="0"/>
                </a:spcAft>
              </a:pPr>
              <a:r>
                <a:rPr sz="880" i="0" b="0">
                  <a:solidFill>
                    <a:srgbClr val="4D4D4D">
                      <a:alpha val="100000"/>
                    </a:srgbClr>
                  </a:solidFill>
                  <a:latin typeface="DejaVu Sans"/>
                  <a:cs typeface="DejaVu Sans"/>
                </a:rPr>
                <a:t>6</a:t>
              </a:r>
            </a:p>
          </p:txBody>
        </p:sp>
        <p:sp>
          <p:nvSpPr>
            <p:cNvPr id="173" name="tx173"/>
            <p:cNvSpPr/>
            <p:nvPr/>
          </p:nvSpPr>
          <p:spPr>
            <a:xfrm>
              <a:off x="2274737" y="5786138"/>
              <a:ext cx="71048" cy="81473"/>
            </a:xfrm>
            <a:prstGeom prst="rect">
              <a:avLst/>
            </a:prstGeom>
            <a:noFill/>
          </p:spPr>
          <p:txBody>
            <a:bodyPr lIns="0" rIns="0" tIns="0" bIns="0" anchorCtr="1" anchor="ctr" wrap="none"/>
            <a:lstStyle/>
            <a:p>
              <a:pPr algn="l" marL="0" marR="0" indent="0">
                <a:spcBef>
                  <a:spcPts val="0"/>
                </a:spcBef>
                <a:spcAft>
                  <a:spcPts val="0"/>
                </a:spcAft>
              </a:pPr>
              <a:r>
                <a:rPr sz="880" i="0" b="0">
                  <a:solidFill>
                    <a:srgbClr val="4D4D4D">
                      <a:alpha val="100000"/>
                    </a:srgbClr>
                  </a:solidFill>
                  <a:latin typeface="DejaVu Sans"/>
                  <a:cs typeface="DejaVu Sans"/>
                </a:rPr>
                <a:t>5</a:t>
              </a:r>
            </a:p>
          </p:txBody>
        </p:sp>
        <p:sp>
          <p:nvSpPr>
            <p:cNvPr id="174" name="tx174"/>
            <p:cNvSpPr/>
            <p:nvPr/>
          </p:nvSpPr>
          <p:spPr>
            <a:xfrm>
              <a:off x="3961165" y="5786138"/>
              <a:ext cx="71048" cy="81473"/>
            </a:xfrm>
            <a:prstGeom prst="rect">
              <a:avLst/>
            </a:prstGeom>
            <a:noFill/>
          </p:spPr>
          <p:txBody>
            <a:bodyPr lIns="0" rIns="0" tIns="0" bIns="0" anchorCtr="1" anchor="ctr" wrap="none"/>
            <a:lstStyle/>
            <a:p>
              <a:pPr algn="l" marL="0" marR="0" indent="0">
                <a:spcBef>
                  <a:spcPts val="0"/>
                </a:spcBef>
                <a:spcAft>
                  <a:spcPts val="0"/>
                </a:spcAft>
              </a:pPr>
              <a:r>
                <a:rPr sz="880" i="0" b="0">
                  <a:solidFill>
                    <a:srgbClr val="4D4D4D">
                      <a:alpha val="100000"/>
                    </a:srgbClr>
                  </a:solidFill>
                  <a:latin typeface="DejaVu Sans"/>
                  <a:cs typeface="DejaVu Sans"/>
                </a:rPr>
                <a:t>6</a:t>
              </a:r>
            </a:p>
          </p:txBody>
        </p:sp>
        <p:sp>
          <p:nvSpPr>
            <p:cNvPr id="175" name="tx175"/>
            <p:cNvSpPr/>
            <p:nvPr/>
          </p:nvSpPr>
          <p:spPr>
            <a:xfrm>
              <a:off x="5647594" y="5786138"/>
              <a:ext cx="71048" cy="81473"/>
            </a:xfrm>
            <a:prstGeom prst="rect">
              <a:avLst/>
            </a:prstGeom>
            <a:noFill/>
          </p:spPr>
          <p:txBody>
            <a:bodyPr lIns="0" rIns="0" tIns="0" bIns="0" anchorCtr="1" anchor="ctr" wrap="none"/>
            <a:lstStyle/>
            <a:p>
              <a:pPr algn="l" marL="0" marR="0" indent="0">
                <a:spcBef>
                  <a:spcPts val="0"/>
                </a:spcBef>
                <a:spcAft>
                  <a:spcPts val="0"/>
                </a:spcAft>
              </a:pPr>
              <a:r>
                <a:rPr sz="880" i="0" b="0">
                  <a:solidFill>
                    <a:srgbClr val="4D4D4D">
                      <a:alpha val="100000"/>
                    </a:srgbClr>
                  </a:solidFill>
                  <a:latin typeface="DejaVu Sans"/>
                  <a:cs typeface="DejaVu Sans"/>
                </a:rPr>
                <a:t>7</a:t>
              </a:r>
            </a:p>
          </p:txBody>
        </p:sp>
        <p:sp>
          <p:nvSpPr>
            <p:cNvPr id="176" name="tx176"/>
            <p:cNvSpPr/>
            <p:nvPr/>
          </p:nvSpPr>
          <p:spPr>
            <a:xfrm>
              <a:off x="7334022" y="5786138"/>
              <a:ext cx="71048" cy="81473"/>
            </a:xfrm>
            <a:prstGeom prst="rect">
              <a:avLst/>
            </a:prstGeom>
            <a:noFill/>
          </p:spPr>
          <p:txBody>
            <a:bodyPr lIns="0" rIns="0" tIns="0" bIns="0" anchorCtr="1" anchor="ctr" wrap="none"/>
            <a:lstStyle/>
            <a:p>
              <a:pPr algn="l" marL="0" marR="0" indent="0">
                <a:spcBef>
                  <a:spcPts val="0"/>
                </a:spcBef>
                <a:spcAft>
                  <a:spcPts val="0"/>
                </a:spcAft>
              </a:pPr>
              <a:r>
                <a:rPr sz="880" i="0" b="0">
                  <a:solidFill>
                    <a:srgbClr val="4D4D4D">
                      <a:alpha val="100000"/>
                    </a:srgbClr>
                  </a:solidFill>
                  <a:latin typeface="DejaVu Sans"/>
                  <a:cs typeface="DejaVu Sans"/>
                </a:rPr>
                <a:t>8</a:t>
              </a:r>
            </a:p>
          </p:txBody>
        </p:sp>
        <p:sp>
          <p:nvSpPr>
            <p:cNvPr id="177" name="tx177"/>
            <p:cNvSpPr/>
            <p:nvPr/>
          </p:nvSpPr>
          <p:spPr>
            <a:xfrm>
              <a:off x="3708316" y="5925631"/>
              <a:ext cx="914034" cy="101864"/>
            </a:xfrm>
            <a:prstGeom prst="rect">
              <a:avLst/>
            </a:prstGeom>
            <a:noFill/>
          </p:spPr>
          <p:txBody>
            <a:bodyPr lIns="0" rIns="0" tIns="0" bIns="0" anchorCtr="1" anchor="ctr" wrap="none"/>
            <a:lstStyle/>
            <a:p>
              <a:pPr algn="l" marL="0" marR="0" indent="0">
                <a:spcBef>
                  <a:spcPts val="0"/>
                </a:spcBef>
                <a:spcAft>
                  <a:spcPts val="0"/>
                </a:spcAft>
              </a:pPr>
              <a:r>
                <a:rPr sz="1100" i="0" b="0">
                  <a:solidFill>
                    <a:srgbClr val="000000">
                      <a:alpha val="100000"/>
                    </a:srgbClr>
                  </a:solidFill>
                  <a:latin typeface="DejaVu Sans"/>
                  <a:cs typeface="DejaVu Sans"/>
                </a:rPr>
                <a:t>Sepal.Length</a:t>
              </a:r>
            </a:p>
          </p:txBody>
        </p:sp>
        <p:sp>
          <p:nvSpPr>
            <p:cNvPr id="178" name="tx178"/>
            <p:cNvSpPr/>
            <p:nvPr/>
          </p:nvSpPr>
          <p:spPr>
            <a:xfrm rot="-5400000">
              <a:off x="142375" y="3645716"/>
              <a:ext cx="870691" cy="101864"/>
            </a:xfrm>
            <a:prstGeom prst="rect">
              <a:avLst/>
            </a:prstGeom>
            <a:noFill/>
          </p:spPr>
          <p:txBody>
            <a:bodyPr lIns="0" rIns="0" tIns="0" bIns="0" anchorCtr="1" anchor="ctr" wrap="none"/>
            <a:lstStyle/>
            <a:p>
              <a:pPr algn="l" marL="0" marR="0" indent="0">
                <a:spcBef>
                  <a:spcPts val="0"/>
                </a:spcBef>
                <a:spcAft>
                  <a:spcPts val="0"/>
                </a:spcAft>
              </a:pPr>
              <a:r>
                <a:rPr sz="1100" i="0" b="0">
                  <a:solidFill>
                    <a:srgbClr val="000000">
                      <a:alpha val="100000"/>
                    </a:srgbClr>
                  </a:solidFill>
                  <a:latin typeface="DejaVu Sans"/>
                  <a:cs typeface="DejaVu Sans"/>
                </a:rPr>
                <a:t>Petal.Length</a:t>
              </a:r>
            </a:p>
          </p:txBody>
        </p:sp>
        <p:sp>
          <p:nvSpPr>
            <p:cNvPr id="179" name="tx179"/>
            <p:cNvSpPr/>
            <p:nvPr/>
          </p:nvSpPr>
          <p:spPr>
            <a:xfrm>
              <a:off x="7713228" y="3281738"/>
              <a:ext cx="537758" cy="101864"/>
            </a:xfrm>
            <a:prstGeom prst="rect">
              <a:avLst/>
            </a:prstGeom>
            <a:noFill/>
          </p:spPr>
          <p:txBody>
            <a:bodyPr lIns="0" rIns="0" tIns="0" bIns="0" anchorCtr="1" anchor="ctr" wrap="none"/>
            <a:lstStyle/>
            <a:p>
              <a:pPr algn="l" marL="0" marR="0" indent="0">
                <a:spcBef>
                  <a:spcPts val="0"/>
                </a:spcBef>
                <a:spcAft>
                  <a:spcPts val="0"/>
                </a:spcAft>
              </a:pPr>
              <a:r>
                <a:rPr sz="1100" i="0" b="0">
                  <a:solidFill>
                    <a:srgbClr val="000000">
                      <a:alpha val="100000"/>
                    </a:srgbClr>
                  </a:solidFill>
                  <a:latin typeface="DejaVu Sans"/>
                  <a:cs typeface="DejaVu Sans"/>
                </a:rPr>
                <a:t>Species</a:t>
              </a:r>
            </a:p>
          </p:txBody>
        </p:sp>
        <p:sp>
          <p:nvSpPr>
            <p:cNvPr id="180" name="pt180"/>
            <p:cNvSpPr/>
            <p:nvPr/>
          </p:nvSpPr>
          <p:spPr>
            <a:xfrm>
              <a:off x="7777804" y="3532306"/>
              <a:ext cx="90303" cy="90303"/>
            </a:xfrm>
            <a:prstGeom prst="ellipse">
              <a:avLst/>
            </a:prstGeom>
            <a:solidFill>
              <a:srgbClr val="F8766D">
                <a:alpha val="100000"/>
              </a:srgbClr>
            </a:solidFill>
            <a:ln w="9000" cap="rnd">
              <a:solidFill>
                <a:srgbClr val="F8766D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181" name="pt181"/>
            <p:cNvSpPr/>
            <p:nvPr/>
          </p:nvSpPr>
          <p:spPr>
            <a:xfrm>
              <a:off x="7777804" y="3751762"/>
              <a:ext cx="90303" cy="90303"/>
            </a:xfrm>
            <a:prstGeom prst="ellipse">
              <a:avLst/>
            </a:prstGeom>
            <a:solidFill>
              <a:srgbClr val="00BA38">
                <a:alpha val="100000"/>
              </a:srgbClr>
            </a:solidFill>
            <a:ln w="9000" cap="rnd">
              <a:solidFill>
                <a:srgbClr val="00BA38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182" name="pt182"/>
            <p:cNvSpPr/>
            <p:nvPr/>
          </p:nvSpPr>
          <p:spPr>
            <a:xfrm>
              <a:off x="7777804" y="3971218"/>
              <a:ext cx="90303" cy="90303"/>
            </a:xfrm>
            <a:prstGeom prst="ellipse">
              <a:avLst/>
            </a:prstGeom>
            <a:solidFill>
              <a:srgbClr val="619CFF">
                <a:alpha val="100000"/>
              </a:srgbClr>
            </a:solidFill>
            <a:ln w="9000" cap="rnd">
              <a:solidFill>
                <a:srgbClr val="619CFF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/>
          </p:txBody>
        </p:sp>
        <p:sp>
          <p:nvSpPr>
            <p:cNvPr id="183" name="tx183"/>
            <p:cNvSpPr/>
            <p:nvPr/>
          </p:nvSpPr>
          <p:spPr>
            <a:xfrm>
              <a:off x="8002273" y="3536721"/>
              <a:ext cx="365942" cy="81473"/>
            </a:xfrm>
            <a:prstGeom prst="rect">
              <a:avLst/>
            </a:prstGeom>
            <a:noFill/>
          </p:spPr>
          <p:txBody>
            <a:bodyPr lIns="0" rIns="0" tIns="0" bIns="0" anchorCtr="1" anchor="ctr" wrap="none"/>
            <a:lstStyle/>
            <a:p>
              <a:pPr algn="l" marL="0" marR="0" indent="0">
                <a:spcBef>
                  <a:spcPts val="0"/>
                </a:spcBef>
                <a:spcAft>
                  <a:spcPts val="0"/>
                </a:spcAft>
              </a:pPr>
              <a:r>
                <a:rPr sz="880" i="0" b="0">
                  <a:solidFill>
                    <a:srgbClr val="000000">
                      <a:alpha val="100000"/>
                    </a:srgbClr>
                  </a:solidFill>
                  <a:latin typeface="DejaVu Sans"/>
                  <a:cs typeface="DejaVu Sans"/>
                </a:rPr>
                <a:t>setosa</a:t>
              </a:r>
            </a:p>
          </p:txBody>
        </p:sp>
        <p:sp>
          <p:nvSpPr>
            <p:cNvPr id="184" name="tx184"/>
            <p:cNvSpPr/>
            <p:nvPr/>
          </p:nvSpPr>
          <p:spPr>
            <a:xfrm>
              <a:off x="8002273" y="3756177"/>
              <a:ext cx="545348" cy="81473"/>
            </a:xfrm>
            <a:prstGeom prst="rect">
              <a:avLst/>
            </a:prstGeom>
            <a:noFill/>
          </p:spPr>
          <p:txBody>
            <a:bodyPr lIns="0" rIns="0" tIns="0" bIns="0" anchorCtr="1" anchor="ctr" wrap="none"/>
            <a:lstStyle/>
            <a:p>
              <a:pPr algn="l" marL="0" marR="0" indent="0">
                <a:spcBef>
                  <a:spcPts val="0"/>
                </a:spcBef>
                <a:spcAft>
                  <a:spcPts val="0"/>
                </a:spcAft>
              </a:pPr>
              <a:r>
                <a:rPr sz="880" i="0" b="0">
                  <a:solidFill>
                    <a:srgbClr val="000000">
                      <a:alpha val="100000"/>
                    </a:srgbClr>
                  </a:solidFill>
                  <a:latin typeface="DejaVu Sans"/>
                  <a:cs typeface="DejaVu Sans"/>
                </a:rPr>
                <a:t>versicolor</a:t>
              </a:r>
            </a:p>
          </p:txBody>
        </p:sp>
        <p:sp>
          <p:nvSpPr>
            <p:cNvPr id="185" name="tx185"/>
            <p:cNvSpPr/>
            <p:nvPr/>
          </p:nvSpPr>
          <p:spPr>
            <a:xfrm>
              <a:off x="8002273" y="3975633"/>
              <a:ext cx="475030" cy="81473"/>
            </a:xfrm>
            <a:prstGeom prst="rect">
              <a:avLst/>
            </a:prstGeom>
            <a:noFill/>
          </p:spPr>
          <p:txBody>
            <a:bodyPr lIns="0" rIns="0" tIns="0" bIns="0" anchorCtr="1" anchor="ctr" wrap="none"/>
            <a:lstStyle/>
            <a:p>
              <a:pPr algn="l" marL="0" marR="0" indent="0">
                <a:spcBef>
                  <a:spcPts val="0"/>
                </a:spcBef>
                <a:spcAft>
                  <a:spcPts val="0"/>
                </a:spcAft>
              </a:pPr>
              <a:r>
                <a:rPr sz="880" i="0" b="0">
                  <a:solidFill>
                    <a:srgbClr val="000000">
                      <a:alpha val="100000"/>
                    </a:srgbClr>
                  </a:solidFill>
                  <a:latin typeface="DejaVu Sans"/>
                  <a:cs typeface="DejaVu Sans"/>
                </a:rPr>
                <a:t>virginica</a:t>
              </a:r>
            </a:p>
          </p:txBody>
        </p:sp>
      </p:grp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AMO_UNIQUEIDENTIFIER" val="Empty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Présentation à l'écran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dc:title/>
  <dc:subject/>
  <dc:creator/>
  <cp:keywords/>
  <dc:description/>
  <cp:lastModifiedBy>runner</cp:lastModifiedBy>
  <cp:revision>3</cp:revision>
  <dcterms:created xsi:type="dcterms:W3CDTF">2017-02-13T16:18:36Z</dcterms:created>
  <dcterms:modified xsi:type="dcterms:W3CDTF">2026-04-24T20:57:11Z</dcterms:modified>
  <cp:category/>
</cp:coreProperties>
</file>