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4" Type="http://schemas.openxmlformats.org/officeDocument/2006/relationships/extended-properties" Target="docProps/app.xml"/>
<Relationship Id="rId1" Type="http://schemas.openxmlformats.org/officeDocument/2006/relationships/officeDocument" Target="ppt/presentation.xml"/>
<Relationship Id="rId2" Type="http://schemas.openxmlformats.org/package/2006/relationships/metadata/thumbnail" Target="docProps/thumbnail.jpeg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9"/>
    <p:sldId id="258" r:id="rId10"/>
    <p:sldId id="256" r:id="rId8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tags" Target="tags/tag1.xml"/>
<Relationship Id="rId4" Type="http://schemas.openxmlformats.org/officeDocument/2006/relationships/presProps" Target="presProps.xml"/>
<Relationship Id="rId5" Type="http://schemas.openxmlformats.org/officeDocument/2006/relationships/viewProps" Target="viewProps.xml"/>
<Relationship Id="rId6" Type="http://schemas.openxmlformats.org/officeDocument/2006/relationships/theme" Target="theme/theme1.xml"/>
<Relationship Id="rId7" Type="http://schemas.openxmlformats.org/officeDocument/2006/relationships/tableStyles" Target="tableStyles.xml"/>
<Relationship Id="rId1" Type="http://schemas.openxmlformats.org/officeDocument/2006/relationships/slideMaster" Target="slideMasters/slideMaster1.xml"/>
<Relationship Id="rId2" Type="http://schemas.openxmlformats.org/officeDocument/2006/relationships/printerSettings" Target="printerSettings/printerSettings1.bin"/>
<Relationship Id="rId8" Type="http://schemas.openxmlformats.org/officeDocument/2006/relationships/slide" Target="slides/slide1.xml"/>
<Relationship Id="rId9" Type="http://schemas.openxmlformats.org/officeDocument/2006/relationships/slide" Target="slides/slide2.xml"/>
<Relationship Id="rId10" Type="http://schemas.openxmlformats.org/officeDocument/2006/relationships/slide" Target="slides/slide3.xml"/>
</Relationships>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/Relationships>

</file>

<file path=ppt/slides/_rels/slide2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/Relationships>

</file>

<file path=ppt/slides/_rels/slide3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/>
              <a:t>Slide 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/>
              <a:t>Slide 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/>
              <a:t>Slide 3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>runner</cp:lastModifiedBy>
  <cp:revision>3</cp:revision>
  <dcterms:created xsi:type="dcterms:W3CDTF">2017-02-13T16:18:36Z</dcterms:created>
  <dcterms:modified xsi:type="dcterms:W3CDTF">2026-04-24T20:57:12Z</dcterms:modified>
  <cp:category/>
</cp:coreProperties>
</file>