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10"/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Relationship Id="rId10" Type="http://schemas.openxmlformats.org/officeDocument/2006/relationships/slide" Target="slides/slide3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_rels/slide3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/>
              <a:t>Slide 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/>
              <a:t>Slide 3 updated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2026-04-24T20:57:12Z</dcterms:modified>
  <cp:category/>
</cp:coreProperties>
</file>