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29898b9a.xml" ContentType="application/vnd.openxmlformats-officedocument.drawingml.chart+xml"/>
  <Override PartName="/ppt/slides/slide2.xml" ContentType="application/vnd.openxmlformats-officedocument.presentationml.slide+xml"/>
  <Override PartName="/ppt/charts/chart2fb1234ac8b0.xml" ContentType="application/vnd.openxmlformats-officedocument.drawingml.chart+xml"/>
  <Override PartName="/ppt/slides/slide3.xml" ContentType="application/vnd.openxmlformats-officedocument.presentationml.slide+xml"/>
  <Override PartName="/ppt/charts/chart2fb12f866774.xml" ContentType="application/vnd.openxmlformats-officedocument.drawingml.chart+xml"/>
  <Override PartName="/ppt/slides/slide4.xml" ContentType="application/vnd.openxmlformats-officedocument.presentationml.slide+xml"/>
  <Override PartName="/ppt/charts/chart2fb13bd55f6d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  <p:sldId id="257" r:id="rId9"/>
    <p:sldId id="258" r:id="rId10"/>
    <p:sldId id="259" r:id="rId11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Relationship Id="rId9" Type="http://schemas.openxmlformats.org/officeDocument/2006/relationships/slide" Target="slides/slide2.xml"/>
<Relationship Id="rId10" Type="http://schemas.openxmlformats.org/officeDocument/2006/relationships/slide" Target="slides/slide3.xml"/>
<Relationship Id="rId11" Type="http://schemas.openxmlformats.org/officeDocument/2006/relationships/slide" Target="slides/slide4.xml"/>
</Relationships>

</file>

<file path=ppt/charts/_rels/chart2fb1234ac8b0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51c0fe62.xlsx"/></Relationships>

</file>

<file path=ppt/charts/_rels/chart2fb129898b9a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5e14ee0e.xlsx"/></Relationships>

</file>

<file path=ppt/charts/_rels/chart2fb12f866774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2142d60f.xlsx"/></Relationships>

</file>

<file path=ppt/charts/_rels/chart2fb13bd55f6d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7126720a.xlsx"/></Relationships>

</file>

<file path=ppt/charts/chart2fb1234ac8b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serie1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serie2</c:v>
                </c:pt>
              </c:strCache>
            </c:strRef>
          </c:tx>
          <c:spPr>
            <a:solidFill>
              <a:srgbClr val="DDCC77">
                <a:alpha val="100000"/>
              </a:srgbClr>
            </a:solidFill>
            <a:ln w="25400">
              <a:solidFill>
                <a:srgbClr val="DDCC77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sheet1!$C$2:$C$7</c:f>
              <c:numCache>
                <c:ptCount val="6"/>
                <c:pt idx="0">
                  <c:v>12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serie3</c:v>
                </c:pt>
              </c:strCache>
            </c:strRef>
          </c:tx>
          <c:spPr>
            <a:solidFill>
              <a:srgbClr val="CC6677">
                <a:alpha val="100000"/>
              </a:srgbClr>
            </a:solidFill>
            <a:ln w="25400">
              <a:solidFill>
                <a:srgbClr val="CC6677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18</c:v>
                </c:pt>
                <c:pt idx="1">
                  <c:v>13</c:v>
                </c:pt>
                <c:pt idx="2">
                  <c:v>15</c:v>
                </c:pt>
                <c:pt idx="3">
                  <c:v>14</c:v>
                </c:pt>
                <c:pt idx="4">
                  <c:v>17</c:v>
                </c:pt>
                <c:pt idx="5">
                  <c:v>16</c:v>
                </c:pt>
              </c:numCache>
            </c:numRef>
          </c:val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400"/>
        <c:overlap val="-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browser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value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fb129898b9a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serie1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serie2</c:v>
                </c:pt>
              </c:strCache>
            </c:strRef>
          </c:tx>
          <c:spPr>
            <a:solidFill>
              <a:srgbClr val="DDCC77">
                <a:alpha val="100000"/>
              </a:srgbClr>
            </a:solidFill>
            <a:ln w="25400">
              <a:solidFill>
                <a:srgbClr val="DDCC77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sheet1!$C$2:$C$7</c:f>
              <c:numCache>
                <c:ptCount val="6"/>
                <c:pt idx="0">
                  <c:v>12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serie3</c:v>
                </c:pt>
              </c:strCache>
            </c:strRef>
          </c:tx>
          <c:spPr>
            <a:solidFill>
              <a:srgbClr val="CC6677">
                <a:alpha val="100000"/>
              </a:srgbClr>
            </a:solidFill>
            <a:ln w="25400">
              <a:solidFill>
                <a:srgbClr val="CC6677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18</c:v>
                </c:pt>
                <c:pt idx="1">
                  <c:v>13</c:v>
                </c:pt>
                <c:pt idx="2">
                  <c:v>15</c:v>
                </c:pt>
                <c:pt idx="3">
                  <c:v>14</c:v>
                </c:pt>
                <c:pt idx="4">
                  <c:v>17</c:v>
                </c:pt>
                <c:pt idx="5">
                  <c:v>16</c:v>
                </c:pt>
              </c:numCache>
            </c:numRef>
          </c:val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150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browser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value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fb12f8667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scatterChart>
        <c:scatte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drat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4477AA">
                  <a:alpha val="100000"/>
                </a:srgbClr>
              </a:solidFill>
              <a:ln>
                <a:solidFill>
                  <a:srgbClr val="4477AA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xVal>
            <c:numRef>
              <c:f>sheet1!$A$2:$A$33</c:f>
              <c:numCache>
                <c:ptCount val="32"/>
                <c:pt idx="0">
                  <c:v>160.0</c:v>
                </c:pt>
                <c:pt idx="1">
                  <c:v>160.0</c:v>
                </c:pt>
                <c:pt idx="2">
                  <c:v>108.0</c:v>
                </c:pt>
                <c:pt idx="3">
                  <c:v>258.0</c:v>
                </c:pt>
                <c:pt idx="4">
                  <c:v>360.0</c:v>
                </c:pt>
                <c:pt idx="5">
                  <c:v>225.0</c:v>
                </c:pt>
                <c:pt idx="6">
                  <c:v>360.0</c:v>
                </c:pt>
                <c:pt idx="7">
                  <c:v>146.7</c:v>
                </c:pt>
                <c:pt idx="8">
                  <c:v>140.8</c:v>
                </c:pt>
                <c:pt idx="9">
                  <c:v>167.6</c:v>
                </c:pt>
                <c:pt idx="10">
                  <c:v>167.6</c:v>
                </c:pt>
                <c:pt idx="11">
                  <c:v>275.8</c:v>
                </c:pt>
                <c:pt idx="12">
                  <c:v>275.8</c:v>
                </c:pt>
                <c:pt idx="13">
                  <c:v>275.8</c:v>
                </c:pt>
                <c:pt idx="14">
                  <c:v>472.0</c:v>
                </c:pt>
                <c:pt idx="15">
                  <c:v>460.0</c:v>
                </c:pt>
                <c:pt idx="16">
                  <c:v>440.0</c:v>
                </c:pt>
                <c:pt idx="17">
                  <c:v>78.7</c:v>
                </c:pt>
                <c:pt idx="18">
                  <c:v>75.7</c:v>
                </c:pt>
                <c:pt idx="19">
                  <c:v>71.1</c:v>
                </c:pt>
                <c:pt idx="20">
                  <c:v>120.1</c:v>
                </c:pt>
                <c:pt idx="21">
                  <c:v>318.0</c:v>
                </c:pt>
                <c:pt idx="22">
                  <c:v>304.0</c:v>
                </c:pt>
                <c:pt idx="23">
                  <c:v>350.0</c:v>
                </c:pt>
                <c:pt idx="24">
                  <c:v>400.0</c:v>
                </c:pt>
                <c:pt idx="25">
                  <c:v>79.0</c:v>
                </c:pt>
                <c:pt idx="26">
                  <c:v>120.3</c:v>
                </c:pt>
                <c:pt idx="27">
                  <c:v>95.1</c:v>
                </c:pt>
                <c:pt idx="28">
                  <c:v>351.0</c:v>
                </c:pt>
                <c:pt idx="29">
                  <c:v>145.0</c:v>
                </c:pt>
                <c:pt idx="30">
                  <c:v>301.0</c:v>
                </c:pt>
                <c:pt idx="31">
                  <c:v>121.0</c:v>
                </c:pt>
              </c:numCache>
            </c:numRef>
          </c:xVal>
          <c:yVal>
            <c:numRef>
              <c:f>sheet1!$B$2:$B$33</c:f>
              <c:numCache>
                <c:ptCount val="32"/>
                <c:pt idx="0">
                  <c:v>3.90</c:v>
                </c:pt>
                <c:pt idx="1">
                  <c:v>3.90</c:v>
                </c:pt>
                <c:pt idx="2">
                  <c:v>3.85</c:v>
                </c:pt>
                <c:pt idx="3">
                  <c:v>3.08</c:v>
                </c:pt>
                <c:pt idx="4">
                  <c:v>3.15</c:v>
                </c:pt>
                <c:pt idx="5">
                  <c:v>2.76</c:v>
                </c:pt>
                <c:pt idx="6">
                  <c:v>3.21</c:v>
                </c:pt>
                <c:pt idx="7">
                  <c:v>3.69</c:v>
                </c:pt>
                <c:pt idx="8">
                  <c:v>3.92</c:v>
                </c:pt>
                <c:pt idx="9">
                  <c:v>3.92</c:v>
                </c:pt>
                <c:pt idx="10">
                  <c:v>3.92</c:v>
                </c:pt>
                <c:pt idx="11">
                  <c:v>3.07</c:v>
                </c:pt>
                <c:pt idx="12">
                  <c:v>3.07</c:v>
                </c:pt>
                <c:pt idx="13">
                  <c:v>3.07</c:v>
                </c:pt>
                <c:pt idx="14">
                  <c:v>2.93</c:v>
                </c:pt>
                <c:pt idx="15">
                  <c:v>3.00</c:v>
                </c:pt>
                <c:pt idx="16">
                  <c:v>3.23</c:v>
                </c:pt>
                <c:pt idx="17">
                  <c:v>4.08</c:v>
                </c:pt>
                <c:pt idx="18">
                  <c:v>4.93</c:v>
                </c:pt>
                <c:pt idx="19">
                  <c:v>4.22</c:v>
                </c:pt>
                <c:pt idx="20">
                  <c:v>3.70</c:v>
                </c:pt>
                <c:pt idx="21">
                  <c:v>2.76</c:v>
                </c:pt>
                <c:pt idx="22">
                  <c:v>3.15</c:v>
                </c:pt>
                <c:pt idx="23">
                  <c:v>3.73</c:v>
                </c:pt>
                <c:pt idx="24">
                  <c:v>3.08</c:v>
                </c:pt>
                <c:pt idx="25">
                  <c:v>4.08</c:v>
                </c:pt>
                <c:pt idx="26">
                  <c:v>4.43</c:v>
                </c:pt>
                <c:pt idx="27">
                  <c:v>3.77</c:v>
                </c:pt>
                <c:pt idx="28">
                  <c:v>4.22</c:v>
                </c:pt>
                <c:pt idx="29">
                  <c:v>3.62</c:v>
                </c:pt>
                <c:pt idx="30">
                  <c:v>3.54</c:v>
                </c:pt>
                <c:pt idx="31">
                  <c:v>4.11</c:v>
                </c:pt>
              </c:numCache>
            </c:numRef>
          </c:yVal>
          <c:smooth val="0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scatterChart>
      <c:valAx>
        <c:axId val="64451712"/>
        <c:scaling>
          <c:orientation val="minMax"/>
          <c:max val="5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disp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  <c:max val="5.00"/>
          <c:min val="2.5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drat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fb13bd55f6d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scatterChart>
        <c:scatte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drat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4477AA">
                  <a:alpha val="100000"/>
                </a:srgbClr>
              </a:solidFill>
              <a:ln>
                <a:solidFill>
                  <a:srgbClr val="4477AA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xVal>
            <c:numRef>
              <c:f>sheet1!$A$2:$A$33</c:f>
              <c:numCache>
                <c:ptCount val="32"/>
                <c:pt idx="0">
                  <c:v>160.0</c:v>
                </c:pt>
                <c:pt idx="1">
                  <c:v>160.0</c:v>
                </c:pt>
                <c:pt idx="2">
                  <c:v>108.0</c:v>
                </c:pt>
                <c:pt idx="3">
                  <c:v>258.0</c:v>
                </c:pt>
                <c:pt idx="4">
                  <c:v>360.0</c:v>
                </c:pt>
                <c:pt idx="5">
                  <c:v>225.0</c:v>
                </c:pt>
                <c:pt idx="6">
                  <c:v>360.0</c:v>
                </c:pt>
                <c:pt idx="7">
                  <c:v>146.7</c:v>
                </c:pt>
                <c:pt idx="8">
                  <c:v>140.8</c:v>
                </c:pt>
                <c:pt idx="9">
                  <c:v>167.6</c:v>
                </c:pt>
                <c:pt idx="10">
                  <c:v>167.6</c:v>
                </c:pt>
                <c:pt idx="11">
                  <c:v>275.8</c:v>
                </c:pt>
                <c:pt idx="12">
                  <c:v>275.8</c:v>
                </c:pt>
                <c:pt idx="13">
                  <c:v>275.8</c:v>
                </c:pt>
                <c:pt idx="14">
                  <c:v>472.0</c:v>
                </c:pt>
                <c:pt idx="15">
                  <c:v>460.0</c:v>
                </c:pt>
                <c:pt idx="16">
                  <c:v>440.0</c:v>
                </c:pt>
                <c:pt idx="17">
                  <c:v>78.7</c:v>
                </c:pt>
                <c:pt idx="18">
                  <c:v>75.7</c:v>
                </c:pt>
                <c:pt idx="19">
                  <c:v>71.1</c:v>
                </c:pt>
                <c:pt idx="20">
                  <c:v>120.1</c:v>
                </c:pt>
                <c:pt idx="21">
                  <c:v>318.0</c:v>
                </c:pt>
                <c:pt idx="22">
                  <c:v>304.0</c:v>
                </c:pt>
                <c:pt idx="23">
                  <c:v>350.0</c:v>
                </c:pt>
                <c:pt idx="24">
                  <c:v>400.0</c:v>
                </c:pt>
                <c:pt idx="25">
                  <c:v>79.0</c:v>
                </c:pt>
                <c:pt idx="26">
                  <c:v>120.3</c:v>
                </c:pt>
                <c:pt idx="27">
                  <c:v>95.1</c:v>
                </c:pt>
                <c:pt idx="28">
                  <c:v>351.0</c:v>
                </c:pt>
                <c:pt idx="29">
                  <c:v>145.0</c:v>
                </c:pt>
                <c:pt idx="30">
                  <c:v>301.0</c:v>
                </c:pt>
                <c:pt idx="31">
                  <c:v>121.0</c:v>
                </c:pt>
              </c:numCache>
            </c:numRef>
          </c:xVal>
          <c:yVal>
            <c:numRef>
              <c:f>sheet1!$B$2:$B$33</c:f>
              <c:numCache>
                <c:ptCount val="32"/>
                <c:pt idx="0">
                  <c:v>3.90</c:v>
                </c:pt>
                <c:pt idx="1">
                  <c:v>3.90</c:v>
                </c:pt>
                <c:pt idx="2">
                  <c:v>3.85</c:v>
                </c:pt>
                <c:pt idx="3">
                  <c:v>3.08</c:v>
                </c:pt>
                <c:pt idx="4">
                  <c:v>3.15</c:v>
                </c:pt>
                <c:pt idx="5">
                  <c:v>2.76</c:v>
                </c:pt>
                <c:pt idx="6">
                  <c:v>3.21</c:v>
                </c:pt>
                <c:pt idx="7">
                  <c:v>3.69</c:v>
                </c:pt>
                <c:pt idx="8">
                  <c:v>3.92</c:v>
                </c:pt>
                <c:pt idx="9">
                  <c:v>3.92</c:v>
                </c:pt>
                <c:pt idx="10">
                  <c:v>3.92</c:v>
                </c:pt>
                <c:pt idx="11">
                  <c:v>3.07</c:v>
                </c:pt>
                <c:pt idx="12">
                  <c:v>3.07</c:v>
                </c:pt>
                <c:pt idx="13">
                  <c:v>3.07</c:v>
                </c:pt>
                <c:pt idx="14">
                  <c:v>2.93</c:v>
                </c:pt>
                <c:pt idx="15">
                  <c:v>3.00</c:v>
                </c:pt>
                <c:pt idx="16">
                  <c:v>3.23</c:v>
                </c:pt>
                <c:pt idx="17">
                  <c:v>4.08</c:v>
                </c:pt>
                <c:pt idx="18">
                  <c:v>4.93</c:v>
                </c:pt>
                <c:pt idx="19">
                  <c:v>4.22</c:v>
                </c:pt>
                <c:pt idx="20">
                  <c:v>3.70</c:v>
                </c:pt>
                <c:pt idx="21">
                  <c:v>2.76</c:v>
                </c:pt>
                <c:pt idx="22">
                  <c:v>3.15</c:v>
                </c:pt>
                <c:pt idx="23">
                  <c:v>3.73</c:v>
                </c:pt>
                <c:pt idx="24">
                  <c:v>3.08</c:v>
                </c:pt>
                <c:pt idx="25">
                  <c:v>4.08</c:v>
                </c:pt>
                <c:pt idx="26">
                  <c:v>4.43</c:v>
                </c:pt>
                <c:pt idx="27">
                  <c:v>3.77</c:v>
                </c:pt>
                <c:pt idx="28">
                  <c:v>4.22</c:v>
                </c:pt>
                <c:pt idx="29">
                  <c:v>3.62</c:v>
                </c:pt>
                <c:pt idx="30">
                  <c:v>3.54</c:v>
                </c:pt>
                <c:pt idx="31">
                  <c:v>4.11</c:v>
                </c:pt>
              </c:numCache>
            </c:numRef>
          </c:yVal>
          <c:smooth val="0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scatterChart>
      <c:valAx>
        <c:axId val="64451712"/>
        <c:scaling>
          <c:orientation val="minMax"/>
          <c:max val="5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disp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  <c:max val="5.00"/>
          <c:min val="2.5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drat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29898b9a.xml"/>
</Relationships>

</file>

<file path=ppt/slides/_rels/slide2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234ac8b0.xml"/>
</Relationships>

</file>

<file path=ppt/slides/_rels/slide3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2f866774.xml"/>
</Relationships>

</file>

<file path=ppt/slides/_rels/slide4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3bd55f6d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2024-02-22T19:11:34Z</dcterms:modified>
  <cp:category/>
</cp:coreProperties>
</file>